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1" r:id="rId1"/>
    <p:sldMasterId id="2147483652" r:id="rId2"/>
    <p:sldMasterId id="2147483653" r:id="rId3"/>
  </p:sldMasterIdLst>
  <p:notesMasterIdLst>
    <p:notesMasterId r:id="rId43"/>
  </p:notesMasterIdLst>
  <p:handoutMasterIdLst>
    <p:handoutMasterId r:id="rId44"/>
  </p:handoutMasterIdLst>
  <p:sldIdLst>
    <p:sldId id="419" r:id="rId4"/>
    <p:sldId id="420" r:id="rId5"/>
    <p:sldId id="493" r:id="rId6"/>
    <p:sldId id="460" r:id="rId7"/>
    <p:sldId id="474" r:id="rId8"/>
    <p:sldId id="494" r:id="rId9"/>
    <p:sldId id="475" r:id="rId10"/>
    <p:sldId id="477" r:id="rId11"/>
    <p:sldId id="480" r:id="rId12"/>
    <p:sldId id="485" r:id="rId13"/>
    <p:sldId id="481" r:id="rId14"/>
    <p:sldId id="482" r:id="rId15"/>
    <p:sldId id="483" r:id="rId16"/>
    <p:sldId id="479" r:id="rId17"/>
    <p:sldId id="486" r:id="rId18"/>
    <p:sldId id="495" r:id="rId19"/>
    <p:sldId id="476" r:id="rId20"/>
    <p:sldId id="496" r:id="rId21"/>
    <p:sldId id="472" r:id="rId22"/>
    <p:sldId id="487" r:id="rId23"/>
    <p:sldId id="489" r:id="rId24"/>
    <p:sldId id="488" r:id="rId25"/>
    <p:sldId id="490" r:id="rId26"/>
    <p:sldId id="497" r:id="rId27"/>
    <p:sldId id="428" r:id="rId28"/>
    <p:sldId id="427" r:id="rId29"/>
    <p:sldId id="478" r:id="rId30"/>
    <p:sldId id="498" r:id="rId31"/>
    <p:sldId id="458" r:id="rId32"/>
    <p:sldId id="464" r:id="rId33"/>
    <p:sldId id="457" r:id="rId34"/>
    <p:sldId id="459" r:id="rId35"/>
    <p:sldId id="499" r:id="rId36"/>
    <p:sldId id="461" r:id="rId37"/>
    <p:sldId id="462" r:id="rId38"/>
    <p:sldId id="500" r:id="rId39"/>
    <p:sldId id="492" r:id="rId40"/>
    <p:sldId id="491" r:id="rId41"/>
    <p:sldId id="484" r:id="rId42"/>
  </p:sldIdLst>
  <p:sldSz cx="9144000" cy="6858000" type="screen4x3"/>
  <p:notesSz cx="7023100" cy="9309100"/>
  <p:defaultTextStyle>
    <a:defPPr>
      <a:defRPr lang="en-US"/>
    </a:defPPr>
    <a:lvl1pPr algn="l" rtl="0" fontAlgn="base">
      <a:spcBef>
        <a:spcPct val="0"/>
      </a:spcBef>
      <a:spcAft>
        <a:spcPct val="0"/>
      </a:spcAft>
      <a:defRPr sz="3800" kern="1200">
        <a:solidFill>
          <a:schemeClr val="tx1"/>
        </a:solidFill>
        <a:effectLst>
          <a:outerShdw blurRad="38100" dist="38100" dir="2700000" algn="tl">
            <a:srgbClr val="000000">
              <a:alpha val="43137"/>
            </a:srgbClr>
          </a:outerShdw>
        </a:effectLst>
        <a:latin typeface="Arial" charset="0"/>
        <a:ea typeface="+mn-ea"/>
        <a:cs typeface="Arial" charset="0"/>
      </a:defRPr>
    </a:lvl1pPr>
    <a:lvl2pPr marL="457200" algn="l" rtl="0" fontAlgn="base">
      <a:spcBef>
        <a:spcPct val="0"/>
      </a:spcBef>
      <a:spcAft>
        <a:spcPct val="0"/>
      </a:spcAft>
      <a:defRPr sz="3800" kern="1200">
        <a:solidFill>
          <a:schemeClr val="tx1"/>
        </a:solidFill>
        <a:effectLst>
          <a:outerShdw blurRad="38100" dist="38100" dir="2700000" algn="tl">
            <a:srgbClr val="000000">
              <a:alpha val="43137"/>
            </a:srgbClr>
          </a:outerShdw>
        </a:effectLst>
        <a:latin typeface="Arial" charset="0"/>
        <a:ea typeface="+mn-ea"/>
        <a:cs typeface="Arial" charset="0"/>
      </a:defRPr>
    </a:lvl2pPr>
    <a:lvl3pPr marL="914400" algn="l" rtl="0" fontAlgn="base">
      <a:spcBef>
        <a:spcPct val="0"/>
      </a:spcBef>
      <a:spcAft>
        <a:spcPct val="0"/>
      </a:spcAft>
      <a:defRPr sz="3800" kern="1200">
        <a:solidFill>
          <a:schemeClr val="tx1"/>
        </a:solidFill>
        <a:effectLst>
          <a:outerShdw blurRad="38100" dist="38100" dir="2700000" algn="tl">
            <a:srgbClr val="000000">
              <a:alpha val="43137"/>
            </a:srgbClr>
          </a:outerShdw>
        </a:effectLst>
        <a:latin typeface="Arial" charset="0"/>
        <a:ea typeface="+mn-ea"/>
        <a:cs typeface="Arial" charset="0"/>
      </a:defRPr>
    </a:lvl3pPr>
    <a:lvl4pPr marL="1371600" algn="l" rtl="0" fontAlgn="base">
      <a:spcBef>
        <a:spcPct val="0"/>
      </a:spcBef>
      <a:spcAft>
        <a:spcPct val="0"/>
      </a:spcAft>
      <a:defRPr sz="3800" kern="1200">
        <a:solidFill>
          <a:schemeClr val="tx1"/>
        </a:solidFill>
        <a:effectLst>
          <a:outerShdw blurRad="38100" dist="38100" dir="2700000" algn="tl">
            <a:srgbClr val="000000">
              <a:alpha val="43137"/>
            </a:srgbClr>
          </a:outerShdw>
        </a:effectLst>
        <a:latin typeface="Arial" charset="0"/>
        <a:ea typeface="+mn-ea"/>
        <a:cs typeface="Arial" charset="0"/>
      </a:defRPr>
    </a:lvl4pPr>
    <a:lvl5pPr marL="1828800" algn="l" rtl="0" fontAlgn="base">
      <a:spcBef>
        <a:spcPct val="0"/>
      </a:spcBef>
      <a:spcAft>
        <a:spcPct val="0"/>
      </a:spcAft>
      <a:defRPr sz="3800" kern="1200">
        <a:solidFill>
          <a:schemeClr val="tx1"/>
        </a:solidFill>
        <a:effectLst>
          <a:outerShdw blurRad="38100" dist="38100" dir="2700000" algn="tl">
            <a:srgbClr val="000000">
              <a:alpha val="43137"/>
            </a:srgbClr>
          </a:outerShdw>
        </a:effectLst>
        <a:latin typeface="Arial" charset="0"/>
        <a:ea typeface="+mn-ea"/>
        <a:cs typeface="Arial" charset="0"/>
      </a:defRPr>
    </a:lvl5pPr>
    <a:lvl6pPr marL="2286000" algn="l" defTabSz="914400" rtl="0" eaLnBrk="1" latinLnBrk="0" hangingPunct="1">
      <a:defRPr sz="3800" kern="1200">
        <a:solidFill>
          <a:schemeClr val="tx1"/>
        </a:solidFill>
        <a:effectLst>
          <a:outerShdw blurRad="38100" dist="38100" dir="2700000" algn="tl">
            <a:srgbClr val="000000">
              <a:alpha val="43137"/>
            </a:srgbClr>
          </a:outerShdw>
        </a:effectLst>
        <a:latin typeface="Arial" charset="0"/>
        <a:ea typeface="+mn-ea"/>
        <a:cs typeface="Arial" charset="0"/>
      </a:defRPr>
    </a:lvl6pPr>
    <a:lvl7pPr marL="2743200" algn="l" defTabSz="914400" rtl="0" eaLnBrk="1" latinLnBrk="0" hangingPunct="1">
      <a:defRPr sz="3800" kern="1200">
        <a:solidFill>
          <a:schemeClr val="tx1"/>
        </a:solidFill>
        <a:effectLst>
          <a:outerShdw blurRad="38100" dist="38100" dir="2700000" algn="tl">
            <a:srgbClr val="000000">
              <a:alpha val="43137"/>
            </a:srgbClr>
          </a:outerShdw>
        </a:effectLst>
        <a:latin typeface="Arial" charset="0"/>
        <a:ea typeface="+mn-ea"/>
        <a:cs typeface="Arial" charset="0"/>
      </a:defRPr>
    </a:lvl7pPr>
    <a:lvl8pPr marL="3200400" algn="l" defTabSz="914400" rtl="0" eaLnBrk="1" latinLnBrk="0" hangingPunct="1">
      <a:defRPr sz="3800" kern="1200">
        <a:solidFill>
          <a:schemeClr val="tx1"/>
        </a:solidFill>
        <a:effectLst>
          <a:outerShdw blurRad="38100" dist="38100" dir="2700000" algn="tl">
            <a:srgbClr val="000000">
              <a:alpha val="43137"/>
            </a:srgbClr>
          </a:outerShdw>
        </a:effectLst>
        <a:latin typeface="Arial" charset="0"/>
        <a:ea typeface="+mn-ea"/>
        <a:cs typeface="Arial" charset="0"/>
      </a:defRPr>
    </a:lvl8pPr>
    <a:lvl9pPr marL="3657600" algn="l" defTabSz="914400" rtl="0" eaLnBrk="1" latinLnBrk="0" hangingPunct="1">
      <a:defRPr sz="3800" kern="1200">
        <a:solidFill>
          <a:schemeClr val="tx1"/>
        </a:solidFill>
        <a:effectLst>
          <a:outerShdw blurRad="38100" dist="38100" dir="2700000" algn="tl">
            <a:srgbClr val="000000">
              <a:alpha val="43137"/>
            </a:srgbClr>
          </a:outerShdw>
        </a:effectLst>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32">
          <p15:clr>
            <a:srgbClr val="A4A3A4"/>
          </p15:clr>
        </p15:guide>
        <p15:guide id="2" pos="221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ydia Deloumeaux" initials="LD"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98" autoAdjust="0"/>
    <p:restoredTop sz="83577" autoAdjust="0"/>
  </p:normalViewPr>
  <p:slideViewPr>
    <p:cSldViewPr>
      <p:cViewPr varScale="1">
        <p:scale>
          <a:sx n="61" d="100"/>
          <a:sy n="61" d="100"/>
        </p:scale>
        <p:origin x="1716" y="72"/>
      </p:cViewPr>
      <p:guideLst>
        <p:guide orient="horz" pos="2160"/>
        <p:guide pos="2880"/>
      </p:guideLst>
    </p:cSldViewPr>
  </p:slideViewPr>
  <p:notesTextViewPr>
    <p:cViewPr>
      <p:scale>
        <a:sx n="3" d="2"/>
        <a:sy n="3" d="2"/>
      </p:scale>
      <p:origin x="0" y="0"/>
    </p:cViewPr>
  </p:notesTextViewPr>
  <p:sorterViewPr>
    <p:cViewPr>
      <p:scale>
        <a:sx n="180" d="100"/>
        <a:sy n="180" d="100"/>
      </p:scale>
      <p:origin x="0" y="-13482"/>
    </p:cViewPr>
  </p:sorterViewPr>
  <p:notesViewPr>
    <p:cSldViewPr>
      <p:cViewPr varScale="1">
        <p:scale>
          <a:sx n="85" d="100"/>
          <a:sy n="85" d="100"/>
        </p:scale>
        <p:origin x="-3738" y="-84"/>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commentAuthors" Target="commentAuthor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5F0C2E-017E-4A8B-9607-F561FFFA4A5B}" type="doc">
      <dgm:prSet loTypeId="urn:microsoft.com/office/officeart/2005/8/layout/chart3" loCatId="cycle" qsTypeId="urn:microsoft.com/office/officeart/2005/8/quickstyle/simple1" qsCatId="simple" csTypeId="urn:microsoft.com/office/officeart/2005/8/colors/accent1_2" csCatId="accent1" phldr="1"/>
      <dgm:spPr/>
    </dgm:pt>
    <dgm:pt modelId="{117ECEA2-D4B5-4292-A61B-CEC1FB93F3B1}">
      <dgm:prSet phldrT="[Text]"/>
      <dgm:spPr>
        <a:solidFill>
          <a:srgbClr val="7030A0"/>
        </a:solidFill>
      </dgm:spPr>
      <dgm:t>
        <a:bodyPr/>
        <a:lstStyle/>
        <a:p>
          <a:r>
            <a:rPr lang="en-US" dirty="0" smtClean="0"/>
            <a:t>35.8 billion USD</a:t>
          </a:r>
          <a:endParaRPr lang="en-US" dirty="0"/>
        </a:p>
      </dgm:t>
    </dgm:pt>
    <dgm:pt modelId="{C1648460-07B7-42B0-B88C-E5BCA81FC10B}" type="parTrans" cxnId="{A7D324AA-C14C-4A49-8F7E-D4A5613DA8AF}">
      <dgm:prSet/>
      <dgm:spPr/>
      <dgm:t>
        <a:bodyPr/>
        <a:lstStyle/>
        <a:p>
          <a:endParaRPr lang="en-US"/>
        </a:p>
      </dgm:t>
    </dgm:pt>
    <dgm:pt modelId="{B33FCF65-75CB-417C-BC20-B99162033922}" type="sibTrans" cxnId="{A7D324AA-C14C-4A49-8F7E-D4A5613DA8AF}">
      <dgm:prSet/>
      <dgm:spPr/>
      <dgm:t>
        <a:bodyPr/>
        <a:lstStyle/>
        <a:p>
          <a:endParaRPr lang="en-US"/>
        </a:p>
      </dgm:t>
    </dgm:pt>
    <dgm:pt modelId="{8CEF6880-2C74-454D-9F64-88D4D20E79B9}">
      <dgm:prSet phldrT="[Text]"/>
      <dgm:spPr/>
      <dgm:t>
        <a:bodyPr/>
        <a:lstStyle/>
        <a:p>
          <a:r>
            <a:rPr lang="en-US" dirty="0" smtClean="0"/>
            <a:t>20.8 billion USD</a:t>
          </a:r>
          <a:endParaRPr lang="en-US" dirty="0"/>
        </a:p>
      </dgm:t>
    </dgm:pt>
    <dgm:pt modelId="{C61BDD2B-DC51-484A-BC58-E1282575BEA7}" type="parTrans" cxnId="{384B5C7E-9278-4167-807C-0F8BA40FBBDC}">
      <dgm:prSet/>
      <dgm:spPr/>
      <dgm:t>
        <a:bodyPr/>
        <a:lstStyle/>
        <a:p>
          <a:endParaRPr lang="en-US"/>
        </a:p>
      </dgm:t>
    </dgm:pt>
    <dgm:pt modelId="{A90DDF74-9A2B-4325-A19A-C93100942F17}" type="sibTrans" cxnId="{384B5C7E-9278-4167-807C-0F8BA40FBBDC}">
      <dgm:prSet/>
      <dgm:spPr/>
      <dgm:t>
        <a:bodyPr/>
        <a:lstStyle/>
        <a:p>
          <a:endParaRPr lang="en-US"/>
        </a:p>
      </dgm:t>
    </dgm:pt>
    <dgm:pt modelId="{8A8C0B40-8C9A-459A-A8C1-EBAF9AB3B921}">
      <dgm:prSet phldrT="[Text]"/>
      <dgm:spPr>
        <a:solidFill>
          <a:schemeClr val="bg2">
            <a:lumMod val="75000"/>
          </a:schemeClr>
        </a:solidFill>
      </dgm:spPr>
      <dgm:t>
        <a:bodyPr/>
        <a:lstStyle/>
        <a:p>
          <a:r>
            <a:rPr lang="en-US" dirty="0" smtClean="0"/>
            <a:t>21.2 billion USD</a:t>
          </a:r>
          <a:endParaRPr lang="en-US" dirty="0"/>
        </a:p>
      </dgm:t>
    </dgm:pt>
    <dgm:pt modelId="{C84B5F72-CAEF-49A6-B98E-62929D59F0E9}" type="parTrans" cxnId="{841F7929-A502-4425-8162-EBEB83A1A709}">
      <dgm:prSet/>
      <dgm:spPr/>
      <dgm:t>
        <a:bodyPr/>
        <a:lstStyle/>
        <a:p>
          <a:endParaRPr lang="en-US"/>
        </a:p>
      </dgm:t>
    </dgm:pt>
    <dgm:pt modelId="{4C060CB8-25D5-481D-8948-93A031FE6AFE}" type="sibTrans" cxnId="{841F7929-A502-4425-8162-EBEB83A1A709}">
      <dgm:prSet/>
      <dgm:spPr/>
      <dgm:t>
        <a:bodyPr/>
        <a:lstStyle/>
        <a:p>
          <a:endParaRPr lang="en-US"/>
        </a:p>
      </dgm:t>
    </dgm:pt>
    <dgm:pt modelId="{3E1F0197-F537-4E1F-B73E-E0C056C88846}" type="pres">
      <dgm:prSet presAssocID="{AD5F0C2E-017E-4A8B-9607-F561FFFA4A5B}" presName="compositeShape" presStyleCnt="0">
        <dgm:presLayoutVars>
          <dgm:chMax val="7"/>
          <dgm:dir/>
          <dgm:resizeHandles val="exact"/>
        </dgm:presLayoutVars>
      </dgm:prSet>
      <dgm:spPr/>
    </dgm:pt>
    <dgm:pt modelId="{8321E42D-9D29-4343-A152-1979865B93EB}" type="pres">
      <dgm:prSet presAssocID="{AD5F0C2E-017E-4A8B-9607-F561FFFA4A5B}" presName="wedge1" presStyleLbl="node1" presStyleIdx="0" presStyleCnt="3"/>
      <dgm:spPr/>
      <dgm:t>
        <a:bodyPr/>
        <a:lstStyle/>
        <a:p>
          <a:endParaRPr lang="en-US"/>
        </a:p>
      </dgm:t>
    </dgm:pt>
    <dgm:pt modelId="{35A7073A-6A47-443B-AECA-19D6E402C2EE}" type="pres">
      <dgm:prSet presAssocID="{AD5F0C2E-017E-4A8B-9607-F561FFFA4A5B}" presName="wedge1Tx" presStyleLbl="node1" presStyleIdx="0" presStyleCnt="3">
        <dgm:presLayoutVars>
          <dgm:chMax val="0"/>
          <dgm:chPref val="0"/>
          <dgm:bulletEnabled val="1"/>
        </dgm:presLayoutVars>
      </dgm:prSet>
      <dgm:spPr/>
      <dgm:t>
        <a:bodyPr/>
        <a:lstStyle/>
        <a:p>
          <a:endParaRPr lang="en-US"/>
        </a:p>
      </dgm:t>
    </dgm:pt>
    <dgm:pt modelId="{82B1D781-6DED-4F75-8E84-59A8E46B0896}" type="pres">
      <dgm:prSet presAssocID="{AD5F0C2E-017E-4A8B-9607-F561FFFA4A5B}" presName="wedge2" presStyleLbl="node1" presStyleIdx="1" presStyleCnt="3"/>
      <dgm:spPr/>
      <dgm:t>
        <a:bodyPr/>
        <a:lstStyle/>
        <a:p>
          <a:endParaRPr lang="en-US"/>
        </a:p>
      </dgm:t>
    </dgm:pt>
    <dgm:pt modelId="{01FA678A-3424-47E2-BE3F-7E6533DFC72C}" type="pres">
      <dgm:prSet presAssocID="{AD5F0C2E-017E-4A8B-9607-F561FFFA4A5B}" presName="wedge2Tx" presStyleLbl="node1" presStyleIdx="1" presStyleCnt="3">
        <dgm:presLayoutVars>
          <dgm:chMax val="0"/>
          <dgm:chPref val="0"/>
          <dgm:bulletEnabled val="1"/>
        </dgm:presLayoutVars>
      </dgm:prSet>
      <dgm:spPr/>
      <dgm:t>
        <a:bodyPr/>
        <a:lstStyle/>
        <a:p>
          <a:endParaRPr lang="en-US"/>
        </a:p>
      </dgm:t>
    </dgm:pt>
    <dgm:pt modelId="{10E31DDE-E95C-4EFE-A345-0A77915CFFF7}" type="pres">
      <dgm:prSet presAssocID="{AD5F0C2E-017E-4A8B-9607-F561FFFA4A5B}" presName="wedge3" presStyleLbl="node1" presStyleIdx="2" presStyleCnt="3"/>
      <dgm:spPr/>
      <dgm:t>
        <a:bodyPr/>
        <a:lstStyle/>
        <a:p>
          <a:endParaRPr lang="en-US"/>
        </a:p>
      </dgm:t>
    </dgm:pt>
    <dgm:pt modelId="{B291CA87-CA41-4C4D-9FC9-3D063AF94B55}" type="pres">
      <dgm:prSet presAssocID="{AD5F0C2E-017E-4A8B-9607-F561FFFA4A5B}" presName="wedge3Tx" presStyleLbl="node1" presStyleIdx="2" presStyleCnt="3">
        <dgm:presLayoutVars>
          <dgm:chMax val="0"/>
          <dgm:chPref val="0"/>
          <dgm:bulletEnabled val="1"/>
        </dgm:presLayoutVars>
      </dgm:prSet>
      <dgm:spPr/>
      <dgm:t>
        <a:bodyPr/>
        <a:lstStyle/>
        <a:p>
          <a:endParaRPr lang="en-US"/>
        </a:p>
      </dgm:t>
    </dgm:pt>
  </dgm:ptLst>
  <dgm:cxnLst>
    <dgm:cxn modelId="{7E7F107F-E791-4098-9DD9-6E6A18E86987}" type="presOf" srcId="{117ECEA2-D4B5-4292-A61B-CEC1FB93F3B1}" destId="{35A7073A-6A47-443B-AECA-19D6E402C2EE}" srcOrd="1" destOrd="0" presId="urn:microsoft.com/office/officeart/2005/8/layout/chart3"/>
    <dgm:cxn modelId="{841F7929-A502-4425-8162-EBEB83A1A709}" srcId="{AD5F0C2E-017E-4A8B-9607-F561FFFA4A5B}" destId="{8A8C0B40-8C9A-459A-A8C1-EBAF9AB3B921}" srcOrd="2" destOrd="0" parTransId="{C84B5F72-CAEF-49A6-B98E-62929D59F0E9}" sibTransId="{4C060CB8-25D5-481D-8948-93A031FE6AFE}"/>
    <dgm:cxn modelId="{91B3ACE0-0037-4866-9001-490A2D1F4C83}" type="presOf" srcId="{8CEF6880-2C74-454D-9F64-88D4D20E79B9}" destId="{82B1D781-6DED-4F75-8E84-59A8E46B0896}" srcOrd="0" destOrd="0" presId="urn:microsoft.com/office/officeart/2005/8/layout/chart3"/>
    <dgm:cxn modelId="{85CC62E1-62D8-44FC-AA80-4C8544D4ED29}" type="presOf" srcId="{8CEF6880-2C74-454D-9F64-88D4D20E79B9}" destId="{01FA678A-3424-47E2-BE3F-7E6533DFC72C}" srcOrd="1" destOrd="0" presId="urn:microsoft.com/office/officeart/2005/8/layout/chart3"/>
    <dgm:cxn modelId="{090B5582-27E9-4B47-986D-4755F9CFFB5D}" type="presOf" srcId="{8A8C0B40-8C9A-459A-A8C1-EBAF9AB3B921}" destId="{B291CA87-CA41-4C4D-9FC9-3D063AF94B55}" srcOrd="1" destOrd="0" presId="urn:microsoft.com/office/officeart/2005/8/layout/chart3"/>
    <dgm:cxn modelId="{A7D324AA-C14C-4A49-8F7E-D4A5613DA8AF}" srcId="{AD5F0C2E-017E-4A8B-9607-F561FFFA4A5B}" destId="{117ECEA2-D4B5-4292-A61B-CEC1FB93F3B1}" srcOrd="0" destOrd="0" parTransId="{C1648460-07B7-42B0-B88C-E5BCA81FC10B}" sibTransId="{B33FCF65-75CB-417C-BC20-B99162033922}"/>
    <dgm:cxn modelId="{8AFD7BA4-F9EE-4156-97CF-177E6A2F1EC1}" type="presOf" srcId="{AD5F0C2E-017E-4A8B-9607-F561FFFA4A5B}" destId="{3E1F0197-F537-4E1F-B73E-E0C056C88846}" srcOrd="0" destOrd="0" presId="urn:microsoft.com/office/officeart/2005/8/layout/chart3"/>
    <dgm:cxn modelId="{594DE995-6754-4B8F-AD7C-384DAA40BF08}" type="presOf" srcId="{8A8C0B40-8C9A-459A-A8C1-EBAF9AB3B921}" destId="{10E31DDE-E95C-4EFE-A345-0A77915CFFF7}" srcOrd="0" destOrd="0" presId="urn:microsoft.com/office/officeart/2005/8/layout/chart3"/>
    <dgm:cxn modelId="{384B5C7E-9278-4167-807C-0F8BA40FBBDC}" srcId="{AD5F0C2E-017E-4A8B-9607-F561FFFA4A5B}" destId="{8CEF6880-2C74-454D-9F64-88D4D20E79B9}" srcOrd="1" destOrd="0" parTransId="{C61BDD2B-DC51-484A-BC58-E1282575BEA7}" sibTransId="{A90DDF74-9A2B-4325-A19A-C93100942F17}"/>
    <dgm:cxn modelId="{8C01CC4D-0A8C-4D0E-ABB5-050E179D7DCA}" type="presOf" srcId="{117ECEA2-D4B5-4292-A61B-CEC1FB93F3B1}" destId="{8321E42D-9D29-4343-A152-1979865B93EB}" srcOrd="0" destOrd="0" presId="urn:microsoft.com/office/officeart/2005/8/layout/chart3"/>
    <dgm:cxn modelId="{E7500DD7-3EB6-4BBE-8E80-D009000A4F92}" type="presParOf" srcId="{3E1F0197-F537-4E1F-B73E-E0C056C88846}" destId="{8321E42D-9D29-4343-A152-1979865B93EB}" srcOrd="0" destOrd="0" presId="urn:microsoft.com/office/officeart/2005/8/layout/chart3"/>
    <dgm:cxn modelId="{23FF2F1C-373F-48AF-BD38-64C0CEE94394}" type="presParOf" srcId="{3E1F0197-F537-4E1F-B73E-E0C056C88846}" destId="{35A7073A-6A47-443B-AECA-19D6E402C2EE}" srcOrd="1" destOrd="0" presId="urn:microsoft.com/office/officeart/2005/8/layout/chart3"/>
    <dgm:cxn modelId="{3843D908-73A4-4245-9140-A4067BBA9236}" type="presParOf" srcId="{3E1F0197-F537-4E1F-B73E-E0C056C88846}" destId="{82B1D781-6DED-4F75-8E84-59A8E46B0896}" srcOrd="2" destOrd="0" presId="urn:microsoft.com/office/officeart/2005/8/layout/chart3"/>
    <dgm:cxn modelId="{49DCE64D-04BE-49CB-B3CB-73CFB0451CD6}" type="presParOf" srcId="{3E1F0197-F537-4E1F-B73E-E0C056C88846}" destId="{01FA678A-3424-47E2-BE3F-7E6533DFC72C}" srcOrd="3" destOrd="0" presId="urn:microsoft.com/office/officeart/2005/8/layout/chart3"/>
    <dgm:cxn modelId="{FB628F39-8036-4C3F-A840-8CBF24A51F9A}" type="presParOf" srcId="{3E1F0197-F537-4E1F-B73E-E0C056C88846}" destId="{10E31DDE-E95C-4EFE-A345-0A77915CFFF7}" srcOrd="4" destOrd="0" presId="urn:microsoft.com/office/officeart/2005/8/layout/chart3"/>
    <dgm:cxn modelId="{8C34D009-9F7A-4F32-9FBC-DBCFF9933575}" type="presParOf" srcId="{3E1F0197-F537-4E1F-B73E-E0C056C88846}" destId="{B291CA87-CA41-4C4D-9FC9-3D063AF94B55}" srcOrd="5"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21E42D-9D29-4343-A152-1979865B93EB}">
      <dsp:nvSpPr>
        <dsp:cNvPr id="0" name=""/>
        <dsp:cNvSpPr/>
      </dsp:nvSpPr>
      <dsp:spPr>
        <a:xfrm>
          <a:off x="2309985" y="305823"/>
          <a:ext cx="3805809" cy="3805809"/>
        </a:xfrm>
        <a:prstGeom prst="pie">
          <a:avLst>
            <a:gd name="adj1" fmla="val 16200000"/>
            <a:gd name="adj2" fmla="val 180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kern="1200" dirty="0" smtClean="0"/>
            <a:t>35.8 billion USD</a:t>
          </a:r>
          <a:endParaRPr lang="en-US" sz="2800" kern="1200" dirty="0"/>
        </a:p>
      </dsp:txBody>
      <dsp:txXfrm>
        <a:off x="4379167" y="1008086"/>
        <a:ext cx="1291256" cy="1268603"/>
      </dsp:txXfrm>
    </dsp:sp>
    <dsp:sp modelId="{82B1D781-6DED-4F75-8E84-59A8E46B0896}">
      <dsp:nvSpPr>
        <dsp:cNvPr id="0" name=""/>
        <dsp:cNvSpPr/>
      </dsp:nvSpPr>
      <dsp:spPr>
        <a:xfrm>
          <a:off x="2113805" y="419092"/>
          <a:ext cx="3805809" cy="3805809"/>
        </a:xfrm>
        <a:prstGeom prst="pie">
          <a:avLst>
            <a:gd name="adj1" fmla="val 1800000"/>
            <a:gd name="adj2" fmla="val 90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kern="1200" dirty="0" smtClean="0"/>
            <a:t>20.8 billion USD</a:t>
          </a:r>
          <a:endParaRPr lang="en-US" sz="2800" kern="1200" dirty="0"/>
        </a:p>
      </dsp:txBody>
      <dsp:txXfrm>
        <a:off x="3155872" y="2820376"/>
        <a:ext cx="1721675" cy="1177988"/>
      </dsp:txXfrm>
    </dsp:sp>
    <dsp:sp modelId="{10E31DDE-E95C-4EFE-A345-0A77915CFFF7}">
      <dsp:nvSpPr>
        <dsp:cNvPr id="0" name=""/>
        <dsp:cNvSpPr/>
      </dsp:nvSpPr>
      <dsp:spPr>
        <a:xfrm>
          <a:off x="2113805" y="419092"/>
          <a:ext cx="3805809" cy="3805809"/>
        </a:xfrm>
        <a:prstGeom prst="pie">
          <a:avLst>
            <a:gd name="adj1" fmla="val 9000000"/>
            <a:gd name="adj2" fmla="val 16200000"/>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kern="1200" dirty="0" smtClean="0"/>
            <a:t>21.2 billion USD</a:t>
          </a:r>
          <a:endParaRPr lang="en-US" sz="2800" kern="1200" dirty="0"/>
        </a:p>
      </dsp:txBody>
      <dsp:txXfrm>
        <a:off x="2521570" y="1166661"/>
        <a:ext cx="1291256" cy="1268603"/>
      </dsp:txXfrm>
    </dsp:sp>
  </dsp:spTree>
</dsp:drawing>
</file>

<file path=ppt/diagrams/layout1.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22" name="Rectangle 2"/>
          <p:cNvSpPr>
            <a:spLocks noGrp="1" noChangeArrowheads="1"/>
          </p:cNvSpPr>
          <p:nvPr>
            <p:ph type="hdr" sz="quarter"/>
          </p:nvPr>
        </p:nvSpPr>
        <p:spPr bwMode="auto">
          <a:xfrm>
            <a:off x="0" y="0"/>
            <a:ext cx="3043238"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324" tIns="46662" rIns="93324" bIns="46662" numCol="1" anchor="t" anchorCtr="0" compatLnSpc="1">
            <a:prstTxWarp prst="textNoShape">
              <a:avLst/>
            </a:prstTxWarp>
          </a:bodyPr>
          <a:lstStyle>
            <a:lvl1pPr>
              <a:defRPr sz="1200">
                <a:effectLst/>
              </a:defRPr>
            </a:lvl1pPr>
          </a:lstStyle>
          <a:p>
            <a:endParaRPr lang="en-US"/>
          </a:p>
        </p:txBody>
      </p:sp>
      <p:sp>
        <p:nvSpPr>
          <p:cNvPr id="184323" name="Rectangle 3"/>
          <p:cNvSpPr>
            <a:spLocks noGrp="1" noChangeArrowheads="1"/>
          </p:cNvSpPr>
          <p:nvPr>
            <p:ph type="dt" sz="quarter" idx="1"/>
          </p:nvPr>
        </p:nvSpPr>
        <p:spPr bwMode="auto">
          <a:xfrm>
            <a:off x="3978275" y="0"/>
            <a:ext cx="3043238"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324" tIns="46662" rIns="93324" bIns="46662" numCol="1" anchor="t" anchorCtr="0" compatLnSpc="1">
            <a:prstTxWarp prst="textNoShape">
              <a:avLst/>
            </a:prstTxWarp>
          </a:bodyPr>
          <a:lstStyle>
            <a:lvl1pPr algn="r">
              <a:defRPr sz="1200">
                <a:effectLst/>
              </a:defRPr>
            </a:lvl1pPr>
          </a:lstStyle>
          <a:p>
            <a:endParaRPr lang="en-US"/>
          </a:p>
        </p:txBody>
      </p:sp>
      <p:sp>
        <p:nvSpPr>
          <p:cNvPr id="184324" name="Rectangle 4"/>
          <p:cNvSpPr>
            <a:spLocks noGrp="1" noChangeArrowheads="1"/>
          </p:cNvSpPr>
          <p:nvPr>
            <p:ph type="ftr" sz="quarter" idx="2"/>
          </p:nvPr>
        </p:nvSpPr>
        <p:spPr bwMode="auto">
          <a:xfrm>
            <a:off x="0" y="8842375"/>
            <a:ext cx="3043238"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324" tIns="46662" rIns="93324" bIns="46662" numCol="1" anchor="b" anchorCtr="0" compatLnSpc="1">
            <a:prstTxWarp prst="textNoShape">
              <a:avLst/>
            </a:prstTxWarp>
          </a:bodyPr>
          <a:lstStyle>
            <a:lvl1pPr>
              <a:defRPr sz="1200">
                <a:effectLst/>
              </a:defRPr>
            </a:lvl1pPr>
          </a:lstStyle>
          <a:p>
            <a:endParaRPr lang="en-US"/>
          </a:p>
        </p:txBody>
      </p:sp>
      <p:sp>
        <p:nvSpPr>
          <p:cNvPr id="184325" name="Rectangle 5"/>
          <p:cNvSpPr>
            <a:spLocks noGrp="1" noChangeArrowheads="1"/>
          </p:cNvSpPr>
          <p:nvPr>
            <p:ph type="sldNum" sz="quarter" idx="3"/>
          </p:nvPr>
        </p:nvSpPr>
        <p:spPr bwMode="auto">
          <a:xfrm>
            <a:off x="3978275" y="8842375"/>
            <a:ext cx="3043238"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324" tIns="46662" rIns="93324" bIns="46662" numCol="1" anchor="b" anchorCtr="0" compatLnSpc="1">
            <a:prstTxWarp prst="textNoShape">
              <a:avLst/>
            </a:prstTxWarp>
          </a:bodyPr>
          <a:lstStyle>
            <a:lvl1pPr algn="r">
              <a:defRPr sz="1200">
                <a:effectLst/>
              </a:defRPr>
            </a:lvl1pPr>
          </a:lstStyle>
          <a:p>
            <a:fld id="{88E07B79-D927-4D6C-B919-71A753738E33}" type="slidenum">
              <a:rPr lang="en-US"/>
              <a:pPr/>
              <a:t>‹#›</a:t>
            </a:fld>
            <a:endParaRPr lang="en-US"/>
          </a:p>
        </p:txBody>
      </p:sp>
    </p:spTree>
    <p:extLst>
      <p:ext uri="{BB962C8B-B14F-4D97-AF65-F5344CB8AC3E}">
        <p14:creationId xmlns:p14="http://schemas.microsoft.com/office/powerpoint/2010/main" val="11265611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3043238"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324" tIns="46662" rIns="93324" bIns="46662" numCol="1" anchor="t" anchorCtr="0" compatLnSpc="1">
            <a:prstTxWarp prst="textNoShape">
              <a:avLst/>
            </a:prstTxWarp>
          </a:bodyPr>
          <a:lstStyle>
            <a:lvl1pPr>
              <a:defRPr sz="1200">
                <a:effectLst/>
              </a:defRPr>
            </a:lvl1pPr>
          </a:lstStyle>
          <a:p>
            <a:endParaRPr lang="en-US"/>
          </a:p>
        </p:txBody>
      </p:sp>
      <p:sp>
        <p:nvSpPr>
          <p:cNvPr id="12291" name="Rectangle 3"/>
          <p:cNvSpPr>
            <a:spLocks noGrp="1" noChangeArrowheads="1"/>
          </p:cNvSpPr>
          <p:nvPr>
            <p:ph type="dt" idx="1"/>
          </p:nvPr>
        </p:nvSpPr>
        <p:spPr bwMode="auto">
          <a:xfrm>
            <a:off x="3978275" y="0"/>
            <a:ext cx="3043238"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324" tIns="46662" rIns="93324" bIns="46662" numCol="1" anchor="t" anchorCtr="0" compatLnSpc="1">
            <a:prstTxWarp prst="textNoShape">
              <a:avLst/>
            </a:prstTxWarp>
          </a:bodyPr>
          <a:lstStyle>
            <a:lvl1pPr algn="r">
              <a:defRPr sz="1200">
                <a:effectLst/>
              </a:defRPr>
            </a:lvl1pPr>
          </a:lstStyle>
          <a:p>
            <a:endParaRPr lang="en-US"/>
          </a:p>
        </p:txBody>
      </p:sp>
      <p:sp>
        <p:nvSpPr>
          <p:cNvPr id="29700" name="Rectangle 4"/>
          <p:cNvSpPr>
            <a:spLocks noGrp="1" noRot="1" noChangeAspect="1" noChangeArrowheads="1" noTextEdit="1"/>
          </p:cNvSpPr>
          <p:nvPr>
            <p:ph type="sldImg" idx="2"/>
          </p:nvPr>
        </p:nvSpPr>
        <p:spPr bwMode="auto">
          <a:xfrm>
            <a:off x="1184275" y="698500"/>
            <a:ext cx="4654550" cy="349091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2293" name="Rectangle 5"/>
          <p:cNvSpPr>
            <a:spLocks noGrp="1" noChangeArrowheads="1"/>
          </p:cNvSpPr>
          <p:nvPr>
            <p:ph type="body" sz="quarter" idx="3"/>
          </p:nvPr>
        </p:nvSpPr>
        <p:spPr bwMode="auto">
          <a:xfrm>
            <a:off x="701675" y="4421188"/>
            <a:ext cx="5619750" cy="4189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324" tIns="46662" rIns="93324" bIns="4666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2294" name="Rectangle 6"/>
          <p:cNvSpPr>
            <a:spLocks noGrp="1" noChangeArrowheads="1"/>
          </p:cNvSpPr>
          <p:nvPr>
            <p:ph type="ftr" sz="quarter" idx="4"/>
          </p:nvPr>
        </p:nvSpPr>
        <p:spPr bwMode="auto">
          <a:xfrm>
            <a:off x="0" y="8842375"/>
            <a:ext cx="3043238"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324" tIns="46662" rIns="93324" bIns="46662" numCol="1" anchor="b" anchorCtr="0" compatLnSpc="1">
            <a:prstTxWarp prst="textNoShape">
              <a:avLst/>
            </a:prstTxWarp>
          </a:bodyPr>
          <a:lstStyle>
            <a:lvl1pPr>
              <a:defRPr sz="1200">
                <a:effectLst/>
              </a:defRPr>
            </a:lvl1pPr>
          </a:lstStyle>
          <a:p>
            <a:endParaRPr lang="en-US"/>
          </a:p>
        </p:txBody>
      </p:sp>
      <p:sp>
        <p:nvSpPr>
          <p:cNvPr id="12295" name="Rectangle 7"/>
          <p:cNvSpPr>
            <a:spLocks noGrp="1" noChangeArrowheads="1"/>
          </p:cNvSpPr>
          <p:nvPr>
            <p:ph type="sldNum" sz="quarter" idx="5"/>
          </p:nvPr>
        </p:nvSpPr>
        <p:spPr bwMode="auto">
          <a:xfrm>
            <a:off x="3978275" y="8842375"/>
            <a:ext cx="3043238"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324" tIns="46662" rIns="93324" bIns="46662" numCol="1" anchor="b" anchorCtr="0" compatLnSpc="1">
            <a:prstTxWarp prst="textNoShape">
              <a:avLst/>
            </a:prstTxWarp>
          </a:bodyPr>
          <a:lstStyle>
            <a:lvl1pPr algn="r">
              <a:defRPr sz="1200">
                <a:effectLst/>
              </a:defRPr>
            </a:lvl1pPr>
          </a:lstStyle>
          <a:p>
            <a:fld id="{44BA72F6-A9E6-47BD-A3BE-C9BF2F918F38}" type="slidenum">
              <a:rPr lang="en-US"/>
              <a:pPr/>
              <a:t>‹#›</a:t>
            </a:fld>
            <a:endParaRPr lang="en-US"/>
          </a:p>
        </p:txBody>
      </p:sp>
    </p:spTree>
    <p:extLst>
      <p:ext uri="{BB962C8B-B14F-4D97-AF65-F5344CB8AC3E}">
        <p14:creationId xmlns:p14="http://schemas.microsoft.com/office/powerpoint/2010/main" val="260709628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44BA72F6-A9E6-47BD-A3BE-C9BF2F918F38}" type="slidenum">
              <a:rPr lang="en-US" smtClean="0"/>
              <a:pPr/>
              <a:t>2</a:t>
            </a:fld>
            <a:endParaRPr lang="en-US"/>
          </a:p>
        </p:txBody>
      </p:sp>
    </p:spTree>
    <p:extLst>
      <p:ext uri="{BB962C8B-B14F-4D97-AF65-F5344CB8AC3E}">
        <p14:creationId xmlns:p14="http://schemas.microsoft.com/office/powerpoint/2010/main" val="5611278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44BA72F6-A9E6-47BD-A3BE-C9BF2F918F38}" type="slidenum">
              <a:rPr lang="en-US" smtClean="0"/>
              <a:pPr/>
              <a:t>28</a:t>
            </a:fld>
            <a:endParaRPr lang="en-US"/>
          </a:p>
        </p:txBody>
      </p:sp>
    </p:spTree>
    <p:extLst>
      <p:ext uri="{BB962C8B-B14F-4D97-AF65-F5344CB8AC3E}">
        <p14:creationId xmlns:p14="http://schemas.microsoft.com/office/powerpoint/2010/main" val="12292194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5515BACF-8965-4D9F-886F-81F0CA73CFF5}" type="slidenum">
              <a:rPr lang="en-CA" smtClean="0"/>
              <a:t>31</a:t>
            </a:fld>
            <a:endParaRPr lang="en-CA" dirty="0"/>
          </a:p>
        </p:txBody>
      </p:sp>
    </p:spTree>
    <p:extLst>
      <p:ext uri="{BB962C8B-B14F-4D97-AF65-F5344CB8AC3E}">
        <p14:creationId xmlns:p14="http://schemas.microsoft.com/office/powerpoint/2010/main" val="34618501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5515BACF-8965-4D9F-886F-81F0CA73CFF5}" type="slidenum">
              <a:rPr lang="en-CA" smtClean="0"/>
              <a:t>32</a:t>
            </a:fld>
            <a:endParaRPr lang="en-CA" dirty="0"/>
          </a:p>
        </p:txBody>
      </p:sp>
    </p:spTree>
    <p:extLst>
      <p:ext uri="{BB962C8B-B14F-4D97-AF65-F5344CB8AC3E}">
        <p14:creationId xmlns:p14="http://schemas.microsoft.com/office/powerpoint/2010/main" val="34618501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44BA72F6-A9E6-47BD-A3BE-C9BF2F918F38}" type="slidenum">
              <a:rPr lang="en-US" smtClean="0"/>
              <a:pPr/>
              <a:t>33</a:t>
            </a:fld>
            <a:endParaRPr lang="en-US"/>
          </a:p>
        </p:txBody>
      </p:sp>
    </p:spTree>
    <p:extLst>
      <p:ext uri="{BB962C8B-B14F-4D97-AF65-F5344CB8AC3E}">
        <p14:creationId xmlns:p14="http://schemas.microsoft.com/office/powerpoint/2010/main" val="34566507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44BA72F6-A9E6-47BD-A3BE-C9BF2F918F38}" type="slidenum">
              <a:rPr lang="en-US" smtClean="0"/>
              <a:pPr/>
              <a:t>36</a:t>
            </a:fld>
            <a:endParaRPr lang="en-US"/>
          </a:p>
        </p:txBody>
      </p:sp>
    </p:spTree>
    <p:extLst>
      <p:ext uri="{BB962C8B-B14F-4D97-AF65-F5344CB8AC3E}">
        <p14:creationId xmlns:p14="http://schemas.microsoft.com/office/powerpoint/2010/main" val="14644337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a:ln/>
        </p:spPr>
      </p:sp>
      <p:sp>
        <p:nvSpPr>
          <p:cNvPr id="96259"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en-US" dirty="0">
              <a:latin typeface="Arial" charset="0"/>
              <a:ea typeface="ＭＳ Ｐゴシック" charset="0"/>
              <a:cs typeface="Arial" charset="0"/>
            </a:endParaRPr>
          </a:p>
        </p:txBody>
      </p:sp>
      <p:sp>
        <p:nvSpPr>
          <p:cNvPr id="96260" name="Slide Number Placeholder 3"/>
          <p:cNvSpPr>
            <a:spLocks noGrp="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3800">
                <a:solidFill>
                  <a:schemeClr val="tx1"/>
                </a:solidFill>
                <a:latin typeface="Arial" panose="020B0604020202020204" pitchFamily="34" charset="0"/>
                <a:ea typeface="MS PGothic" panose="020B0600070205080204" pitchFamily="34" charset="-128"/>
              </a:defRPr>
            </a:lvl1pPr>
            <a:lvl2pPr marL="742950" indent="-285750">
              <a:defRPr sz="3800">
                <a:solidFill>
                  <a:schemeClr val="tx1"/>
                </a:solidFill>
                <a:latin typeface="Arial" panose="020B0604020202020204" pitchFamily="34" charset="0"/>
                <a:ea typeface="MS PGothic" panose="020B0600070205080204" pitchFamily="34" charset="-128"/>
              </a:defRPr>
            </a:lvl2pPr>
            <a:lvl3pPr marL="1143000" indent="-228600">
              <a:defRPr sz="3800">
                <a:solidFill>
                  <a:schemeClr val="tx1"/>
                </a:solidFill>
                <a:latin typeface="Arial" panose="020B0604020202020204" pitchFamily="34" charset="0"/>
                <a:ea typeface="MS PGothic" panose="020B0600070205080204" pitchFamily="34" charset="-128"/>
              </a:defRPr>
            </a:lvl3pPr>
            <a:lvl4pPr marL="1600200" indent="-228600">
              <a:defRPr sz="3800">
                <a:solidFill>
                  <a:schemeClr val="tx1"/>
                </a:solidFill>
                <a:latin typeface="Arial" panose="020B0604020202020204" pitchFamily="34" charset="0"/>
                <a:ea typeface="MS PGothic" panose="020B0600070205080204" pitchFamily="34" charset="-128"/>
              </a:defRPr>
            </a:lvl4pPr>
            <a:lvl5pPr marL="2057400" indent="-228600">
              <a:defRPr sz="3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800">
                <a:solidFill>
                  <a:schemeClr val="tx1"/>
                </a:solidFill>
                <a:latin typeface="Arial" panose="020B0604020202020204" pitchFamily="34" charset="0"/>
                <a:ea typeface="MS PGothic" panose="020B0600070205080204" pitchFamily="34" charset="-128"/>
              </a:defRPr>
            </a:lvl9pPr>
          </a:lstStyle>
          <a:p>
            <a:fld id="{78A92AE5-6BB9-4548-B72C-7BBD3D2930B1}" type="slidenum">
              <a:rPr lang="en-US" altLang="en-US" sz="1200"/>
              <a:pPr/>
              <a:t>39</a:t>
            </a:fld>
            <a:endParaRPr lang="en-US" altLang="en-US" sz="1200"/>
          </a:p>
        </p:txBody>
      </p:sp>
    </p:spTree>
    <p:extLst>
      <p:ext uri="{BB962C8B-B14F-4D97-AF65-F5344CB8AC3E}">
        <p14:creationId xmlns:p14="http://schemas.microsoft.com/office/powerpoint/2010/main" val="6761346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44BA72F6-A9E6-47BD-A3BE-C9BF2F918F38}" type="slidenum">
              <a:rPr lang="en-US" smtClean="0"/>
              <a:pPr/>
              <a:t>3</a:t>
            </a:fld>
            <a:endParaRPr lang="en-US"/>
          </a:p>
        </p:txBody>
      </p:sp>
    </p:spTree>
    <p:extLst>
      <p:ext uri="{BB962C8B-B14F-4D97-AF65-F5344CB8AC3E}">
        <p14:creationId xmlns:p14="http://schemas.microsoft.com/office/powerpoint/2010/main" val="4096103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44BA72F6-A9E6-47BD-A3BE-C9BF2F918F38}" type="slidenum">
              <a:rPr lang="en-US" smtClean="0"/>
              <a:pPr/>
              <a:t>6</a:t>
            </a:fld>
            <a:endParaRPr lang="en-US"/>
          </a:p>
        </p:txBody>
      </p:sp>
    </p:spTree>
    <p:extLst>
      <p:ext uri="{BB962C8B-B14F-4D97-AF65-F5344CB8AC3E}">
        <p14:creationId xmlns:p14="http://schemas.microsoft.com/office/powerpoint/2010/main" val="18262375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44BA72F6-A9E6-47BD-A3BE-C9BF2F918F38}" type="slidenum">
              <a:rPr lang="en-US" smtClean="0"/>
              <a:pPr/>
              <a:t>16</a:t>
            </a:fld>
            <a:endParaRPr lang="en-US"/>
          </a:p>
        </p:txBody>
      </p:sp>
    </p:spTree>
    <p:extLst>
      <p:ext uri="{BB962C8B-B14F-4D97-AF65-F5344CB8AC3E}">
        <p14:creationId xmlns:p14="http://schemas.microsoft.com/office/powerpoint/2010/main" val="8896928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44BA72F6-A9E6-47BD-A3BE-C9BF2F918F38}" type="slidenum">
              <a:rPr lang="en-US" smtClean="0"/>
              <a:pPr/>
              <a:t>18</a:t>
            </a:fld>
            <a:endParaRPr lang="en-US"/>
          </a:p>
        </p:txBody>
      </p:sp>
    </p:spTree>
    <p:extLst>
      <p:ext uri="{BB962C8B-B14F-4D97-AF65-F5344CB8AC3E}">
        <p14:creationId xmlns:p14="http://schemas.microsoft.com/office/powerpoint/2010/main" val="12209308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BA72F6-A9E6-47BD-A3BE-C9BF2F918F38}" type="slidenum">
              <a:rPr lang="en-US" smtClean="0"/>
              <a:pPr/>
              <a:t>20</a:t>
            </a:fld>
            <a:endParaRPr lang="en-US"/>
          </a:p>
        </p:txBody>
      </p:sp>
    </p:spTree>
    <p:extLst>
      <p:ext uri="{BB962C8B-B14F-4D97-AF65-F5344CB8AC3E}">
        <p14:creationId xmlns:p14="http://schemas.microsoft.com/office/powerpoint/2010/main" val="10298722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44BA72F6-A9E6-47BD-A3BE-C9BF2F918F38}" type="slidenum">
              <a:rPr lang="en-US" smtClean="0"/>
              <a:pPr/>
              <a:t>24</a:t>
            </a:fld>
            <a:endParaRPr lang="en-US"/>
          </a:p>
        </p:txBody>
      </p:sp>
    </p:spTree>
    <p:extLst>
      <p:ext uri="{BB962C8B-B14F-4D97-AF65-F5344CB8AC3E}">
        <p14:creationId xmlns:p14="http://schemas.microsoft.com/office/powerpoint/2010/main" val="6155939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5515BACF-8965-4D9F-886F-81F0CA73CFF5}" type="slidenum">
              <a:rPr lang="en-CA" smtClean="0"/>
              <a:t>26</a:t>
            </a:fld>
            <a:endParaRPr lang="en-CA" dirty="0"/>
          </a:p>
        </p:txBody>
      </p:sp>
    </p:spTree>
    <p:extLst>
      <p:ext uri="{BB962C8B-B14F-4D97-AF65-F5344CB8AC3E}">
        <p14:creationId xmlns:p14="http://schemas.microsoft.com/office/powerpoint/2010/main" val="34618501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5515BACF-8965-4D9F-886F-81F0CA73CFF5}" type="slidenum">
              <a:rPr lang="en-CA" smtClean="0"/>
              <a:t>27</a:t>
            </a:fld>
            <a:endParaRPr lang="en-CA" dirty="0"/>
          </a:p>
        </p:txBody>
      </p:sp>
    </p:spTree>
    <p:extLst>
      <p:ext uri="{BB962C8B-B14F-4D97-AF65-F5344CB8AC3E}">
        <p14:creationId xmlns:p14="http://schemas.microsoft.com/office/powerpoint/2010/main" val="346185016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F7FB092A-3B37-4293-8A41-40F9E1F8B96A}" type="slidenum">
              <a:rPr lang="en-US"/>
              <a:pPr/>
              <a:t>‹#›</a:t>
            </a:fld>
            <a:endParaRPr lang="en-US"/>
          </a:p>
        </p:txBody>
      </p:sp>
      <p:pic>
        <p:nvPicPr>
          <p:cNvPr id="7" name="Picture 6" descr="accueil_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4760" y="406023"/>
            <a:ext cx="5881687" cy="277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noChangeArrowheads="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3700" y="15874"/>
            <a:ext cx="2501900" cy="1456669"/>
          </a:xfrm>
          <a:prstGeom prst="rect">
            <a:avLst/>
          </a:prstGeom>
          <a:solidFill>
            <a:schemeClr val="bg1"/>
          </a:solidFill>
          <a:ln>
            <a:noFill/>
          </a:ln>
          <a:effectLst>
            <a:reflection endPos="0" dir="5400000" sy="-100000" algn="bl" rotWithShape="0"/>
          </a:effectLst>
        </p:spPr>
      </p:pic>
    </p:spTree>
    <p:extLst>
      <p:ext uri="{BB962C8B-B14F-4D97-AF65-F5344CB8AC3E}">
        <p14:creationId xmlns:p14="http://schemas.microsoft.com/office/powerpoint/2010/main" val="4236309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909729EB-B354-4EA3-96BB-B24F37AA8B85}" type="slidenum">
              <a:rPr lang="en-US"/>
              <a:pPr/>
              <a:t>‹#›</a:t>
            </a:fld>
            <a:endParaRPr lang="en-US"/>
          </a:p>
        </p:txBody>
      </p:sp>
    </p:spTree>
    <p:extLst>
      <p:ext uri="{BB962C8B-B14F-4D97-AF65-F5344CB8AC3E}">
        <p14:creationId xmlns:p14="http://schemas.microsoft.com/office/powerpoint/2010/main" val="24502429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1135CB3A-3A43-4AAB-935E-4017870EEE8E}" type="slidenum">
              <a:rPr lang="en-US"/>
              <a:pPr/>
              <a:t>‹#›</a:t>
            </a:fld>
            <a:endParaRPr lang="en-US"/>
          </a:p>
        </p:txBody>
      </p:sp>
    </p:spTree>
    <p:extLst>
      <p:ext uri="{BB962C8B-B14F-4D97-AF65-F5344CB8AC3E}">
        <p14:creationId xmlns:p14="http://schemas.microsoft.com/office/powerpoint/2010/main" val="42877350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468179E0-A9F0-4618-BDA6-823849934D11}" type="slidenum">
              <a:rPr lang="en-US"/>
              <a:pPr/>
              <a:t>‹#›</a:t>
            </a:fld>
            <a:endParaRPr lang="en-US"/>
          </a:p>
        </p:txBody>
      </p:sp>
    </p:spTree>
    <p:extLst>
      <p:ext uri="{BB962C8B-B14F-4D97-AF65-F5344CB8AC3E}">
        <p14:creationId xmlns:p14="http://schemas.microsoft.com/office/powerpoint/2010/main" val="4565317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8BC6D387-E7E9-48D1-9B29-6D48A45F7BB4}" type="slidenum">
              <a:rPr lang="en-US"/>
              <a:pPr/>
              <a:t>‹#›</a:t>
            </a:fld>
            <a:endParaRPr lang="en-US"/>
          </a:p>
        </p:txBody>
      </p:sp>
    </p:spTree>
    <p:extLst>
      <p:ext uri="{BB962C8B-B14F-4D97-AF65-F5344CB8AC3E}">
        <p14:creationId xmlns:p14="http://schemas.microsoft.com/office/powerpoint/2010/main" val="39504031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595D420A-154C-437D-A22C-D0B215CA04CF}" type="slidenum">
              <a:rPr lang="en-US"/>
              <a:pPr/>
              <a:t>‹#›</a:t>
            </a:fld>
            <a:endParaRPr lang="en-US"/>
          </a:p>
        </p:txBody>
      </p:sp>
    </p:spTree>
    <p:extLst>
      <p:ext uri="{BB962C8B-B14F-4D97-AF65-F5344CB8AC3E}">
        <p14:creationId xmlns:p14="http://schemas.microsoft.com/office/powerpoint/2010/main" val="19813693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159CA7FD-70C3-438E-B9DC-F3A6BE21464F}" type="slidenum">
              <a:rPr lang="en-US"/>
              <a:pPr/>
              <a:t>‹#›</a:t>
            </a:fld>
            <a:endParaRPr lang="en-US"/>
          </a:p>
        </p:txBody>
      </p:sp>
    </p:spTree>
    <p:extLst>
      <p:ext uri="{BB962C8B-B14F-4D97-AF65-F5344CB8AC3E}">
        <p14:creationId xmlns:p14="http://schemas.microsoft.com/office/powerpoint/2010/main" val="39107134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endParaRPr lang="en-US"/>
          </a:p>
        </p:txBody>
      </p:sp>
      <p:sp>
        <p:nvSpPr>
          <p:cNvPr id="8" name="Rectangle 5"/>
          <p:cNvSpPr>
            <a:spLocks noGrp="1" noChangeArrowheads="1"/>
          </p:cNvSpPr>
          <p:nvPr>
            <p:ph type="ftr" sz="quarter" idx="11"/>
          </p:nvPr>
        </p:nvSpPr>
        <p:spPr>
          <a:ln/>
        </p:spPr>
        <p:txBody>
          <a:bodyPr/>
          <a:lstStyle>
            <a:lvl1pPr>
              <a:defRPr/>
            </a:lvl1pPr>
          </a:lstStyle>
          <a:p>
            <a:endParaRPr lang="en-US"/>
          </a:p>
        </p:txBody>
      </p:sp>
      <p:sp>
        <p:nvSpPr>
          <p:cNvPr id="9" name="Rectangle 6"/>
          <p:cNvSpPr>
            <a:spLocks noGrp="1" noChangeArrowheads="1"/>
          </p:cNvSpPr>
          <p:nvPr>
            <p:ph type="sldNum" sz="quarter" idx="12"/>
          </p:nvPr>
        </p:nvSpPr>
        <p:spPr>
          <a:ln/>
        </p:spPr>
        <p:txBody>
          <a:bodyPr/>
          <a:lstStyle>
            <a:lvl1pPr>
              <a:defRPr/>
            </a:lvl1pPr>
          </a:lstStyle>
          <a:p>
            <a:fld id="{B40F4727-B0E5-40D9-B467-51CEE34D884F}" type="slidenum">
              <a:rPr lang="en-US"/>
              <a:pPr/>
              <a:t>‹#›</a:t>
            </a:fld>
            <a:endParaRPr lang="en-US"/>
          </a:p>
        </p:txBody>
      </p:sp>
    </p:spTree>
    <p:extLst>
      <p:ext uri="{BB962C8B-B14F-4D97-AF65-F5344CB8AC3E}">
        <p14:creationId xmlns:p14="http://schemas.microsoft.com/office/powerpoint/2010/main" val="27296325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6"/>
          <p:cNvSpPr>
            <a:spLocks noGrp="1" noChangeArrowheads="1"/>
          </p:cNvSpPr>
          <p:nvPr>
            <p:ph type="sldNum" sz="quarter" idx="12"/>
          </p:nvPr>
        </p:nvSpPr>
        <p:spPr>
          <a:ln/>
        </p:spPr>
        <p:txBody>
          <a:bodyPr/>
          <a:lstStyle>
            <a:lvl1pPr>
              <a:defRPr/>
            </a:lvl1pPr>
          </a:lstStyle>
          <a:p>
            <a:fld id="{1823E0E3-FAC2-4965-8FFB-88D804186947}" type="slidenum">
              <a:rPr lang="en-US"/>
              <a:pPr/>
              <a:t>‹#›</a:t>
            </a:fld>
            <a:endParaRPr lang="en-US"/>
          </a:p>
        </p:txBody>
      </p:sp>
    </p:spTree>
    <p:extLst>
      <p:ext uri="{BB962C8B-B14F-4D97-AF65-F5344CB8AC3E}">
        <p14:creationId xmlns:p14="http://schemas.microsoft.com/office/powerpoint/2010/main" val="36698535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12AD8109-CD68-4648-A594-18E11D3F006F}" type="slidenum">
              <a:rPr lang="en-US"/>
              <a:pPr/>
              <a:t>‹#›</a:t>
            </a:fld>
            <a:endParaRPr lang="en-US"/>
          </a:p>
        </p:txBody>
      </p:sp>
    </p:spTree>
    <p:extLst>
      <p:ext uri="{BB962C8B-B14F-4D97-AF65-F5344CB8AC3E}">
        <p14:creationId xmlns:p14="http://schemas.microsoft.com/office/powerpoint/2010/main" val="22784203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D80E45D2-6949-436E-A39B-3BEC7494E331}" type="slidenum">
              <a:rPr lang="en-US"/>
              <a:pPr/>
              <a:t>‹#›</a:t>
            </a:fld>
            <a:endParaRPr lang="en-US"/>
          </a:p>
        </p:txBody>
      </p:sp>
    </p:spTree>
    <p:extLst>
      <p:ext uri="{BB962C8B-B14F-4D97-AF65-F5344CB8AC3E}">
        <p14:creationId xmlns:p14="http://schemas.microsoft.com/office/powerpoint/2010/main" val="42610832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endParaRPr lang="en-US" dirty="0"/>
          </a:p>
        </p:txBody>
      </p:sp>
    </p:spTree>
    <p:extLst>
      <p:ext uri="{BB962C8B-B14F-4D97-AF65-F5344CB8AC3E}">
        <p14:creationId xmlns:p14="http://schemas.microsoft.com/office/powerpoint/2010/main" val="29803963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C40D25FC-9381-425D-BFE7-0D1D71985721}" type="slidenum">
              <a:rPr lang="en-US"/>
              <a:pPr/>
              <a:t>‹#›</a:t>
            </a:fld>
            <a:endParaRPr lang="en-US"/>
          </a:p>
        </p:txBody>
      </p:sp>
    </p:spTree>
    <p:extLst>
      <p:ext uri="{BB962C8B-B14F-4D97-AF65-F5344CB8AC3E}">
        <p14:creationId xmlns:p14="http://schemas.microsoft.com/office/powerpoint/2010/main" val="37913640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ADD84338-8DE5-42B0-849B-3C0852256927}" type="slidenum">
              <a:rPr lang="en-US"/>
              <a:pPr/>
              <a:t>‹#›</a:t>
            </a:fld>
            <a:endParaRPr lang="en-US"/>
          </a:p>
        </p:txBody>
      </p:sp>
    </p:spTree>
    <p:extLst>
      <p:ext uri="{BB962C8B-B14F-4D97-AF65-F5344CB8AC3E}">
        <p14:creationId xmlns:p14="http://schemas.microsoft.com/office/powerpoint/2010/main" val="40143617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38637E48-4308-4651-B330-8CA557C83653}" type="slidenum">
              <a:rPr lang="en-US"/>
              <a:pPr/>
              <a:t>‹#›</a:t>
            </a:fld>
            <a:endParaRPr lang="en-US"/>
          </a:p>
        </p:txBody>
      </p:sp>
    </p:spTree>
    <p:extLst>
      <p:ext uri="{BB962C8B-B14F-4D97-AF65-F5344CB8AC3E}">
        <p14:creationId xmlns:p14="http://schemas.microsoft.com/office/powerpoint/2010/main" val="32098385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0EFD945F-AD8E-4E98-8EBC-3680EFE0CAFF}" type="slidenum">
              <a:rPr lang="en-US"/>
              <a:pPr/>
              <a:t>‹#›</a:t>
            </a:fld>
            <a:endParaRPr lang="en-US"/>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33123" y="152400"/>
            <a:ext cx="881063" cy="1431927"/>
          </a:xfrm>
          <a:prstGeom prst="rect">
            <a:avLst/>
          </a:prstGeom>
        </p:spPr>
      </p:pic>
      <p:pic>
        <p:nvPicPr>
          <p:cNvPr id="1027"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014186" y="139499"/>
            <a:ext cx="1274886" cy="143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289072" y="139499"/>
            <a:ext cx="1749426" cy="143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685800" y="97571"/>
            <a:ext cx="3030537" cy="168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406845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8"/>
          <p:cNvSpPr/>
          <p:nvPr userDrawn="1"/>
        </p:nvSpPr>
        <p:spPr>
          <a:xfrm>
            <a:off x="381000" y="0"/>
            <a:ext cx="8763000" cy="148478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 name="Title 1"/>
          <p:cNvSpPr>
            <a:spLocks noGrp="1"/>
          </p:cNvSpPr>
          <p:nvPr>
            <p:ph type="title"/>
          </p:nvPr>
        </p:nvSpPr>
        <p:spPr/>
        <p:txBody>
          <a:bodyPr/>
          <a:lstStyle>
            <a:lvl1pPr algn="ctr">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dirty="0"/>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68859C2C-D13C-42D7-A32D-6E2A5C558AC8}" type="slidenum">
              <a:rPr lang="en-US"/>
              <a:pPr/>
              <a:t>‹#›</a:t>
            </a:fld>
            <a:endParaRPr lang="en-US"/>
          </a:p>
        </p:txBody>
      </p:sp>
      <p:pic>
        <p:nvPicPr>
          <p:cNvPr id="2050"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27893" y="5877564"/>
            <a:ext cx="1629508" cy="8645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308613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A4765A94-98AF-48F3-8F02-1356E41AF1D6}" type="slidenum">
              <a:rPr lang="en-US"/>
              <a:pPr/>
              <a:t>‹#›</a:t>
            </a:fld>
            <a:endParaRPr lang="en-US"/>
          </a:p>
        </p:txBody>
      </p:sp>
    </p:spTree>
    <p:extLst>
      <p:ext uri="{BB962C8B-B14F-4D97-AF65-F5344CB8AC3E}">
        <p14:creationId xmlns:p14="http://schemas.microsoft.com/office/powerpoint/2010/main" val="36667155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8"/>
          <p:cNvSpPr/>
          <p:nvPr userDrawn="1"/>
        </p:nvSpPr>
        <p:spPr>
          <a:xfrm>
            <a:off x="381000" y="0"/>
            <a:ext cx="8763000" cy="148478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 name="Title 1"/>
          <p:cNvSpPr>
            <a:spLocks noGrp="1"/>
          </p:cNvSpPr>
          <p:nvPr>
            <p:ph type="title"/>
          </p:nvPr>
        </p:nvSpPr>
        <p:spPr/>
        <p:txBody>
          <a:bodyPr/>
          <a:lstStyle>
            <a:lvl1pPr algn="ctr">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E13A137A-57B5-43C0-8727-2AF44DF4F340}" type="slidenum">
              <a:rPr lang="en-US"/>
              <a:pPr/>
              <a:t>‹#›</a:t>
            </a:fld>
            <a:endParaRPr lang="en-US"/>
          </a:p>
        </p:txBody>
      </p:sp>
    </p:spTree>
    <p:extLst>
      <p:ext uri="{BB962C8B-B14F-4D97-AF65-F5344CB8AC3E}">
        <p14:creationId xmlns:p14="http://schemas.microsoft.com/office/powerpoint/2010/main" val="3870950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endParaRPr lang="en-US"/>
          </a:p>
        </p:txBody>
      </p:sp>
      <p:sp>
        <p:nvSpPr>
          <p:cNvPr id="8" name="Rectangle 5"/>
          <p:cNvSpPr>
            <a:spLocks noGrp="1" noChangeArrowheads="1"/>
          </p:cNvSpPr>
          <p:nvPr>
            <p:ph type="ftr" sz="quarter" idx="11"/>
          </p:nvPr>
        </p:nvSpPr>
        <p:spPr>
          <a:ln/>
        </p:spPr>
        <p:txBody>
          <a:bodyPr/>
          <a:lstStyle>
            <a:lvl1pPr>
              <a:defRPr/>
            </a:lvl1pPr>
          </a:lstStyle>
          <a:p>
            <a:endParaRPr lang="en-US"/>
          </a:p>
        </p:txBody>
      </p:sp>
      <p:sp>
        <p:nvSpPr>
          <p:cNvPr id="9" name="Rectangle 6"/>
          <p:cNvSpPr>
            <a:spLocks noGrp="1" noChangeArrowheads="1"/>
          </p:cNvSpPr>
          <p:nvPr>
            <p:ph type="sldNum" sz="quarter" idx="12"/>
          </p:nvPr>
        </p:nvSpPr>
        <p:spPr>
          <a:ln/>
        </p:spPr>
        <p:txBody>
          <a:bodyPr/>
          <a:lstStyle>
            <a:lvl1pPr>
              <a:defRPr/>
            </a:lvl1pPr>
          </a:lstStyle>
          <a:p>
            <a:fld id="{3879B2AD-0A58-4C38-B53D-11CE4E62D42E}" type="slidenum">
              <a:rPr lang="en-US"/>
              <a:pPr/>
              <a:t>‹#›</a:t>
            </a:fld>
            <a:endParaRPr lang="en-US"/>
          </a:p>
        </p:txBody>
      </p:sp>
    </p:spTree>
    <p:extLst>
      <p:ext uri="{BB962C8B-B14F-4D97-AF65-F5344CB8AC3E}">
        <p14:creationId xmlns:p14="http://schemas.microsoft.com/office/powerpoint/2010/main" val="224671377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8"/>
          <p:cNvSpPr/>
          <p:nvPr userDrawn="1"/>
        </p:nvSpPr>
        <p:spPr>
          <a:xfrm>
            <a:off x="381000" y="0"/>
            <a:ext cx="8763000" cy="148478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 name="Title 1"/>
          <p:cNvSpPr>
            <a:spLocks noGrp="1"/>
          </p:cNvSpPr>
          <p:nvPr>
            <p:ph type="title"/>
          </p:nvPr>
        </p:nvSpPr>
        <p:spPr/>
        <p:txBody>
          <a:bodyPr/>
          <a:lstStyle>
            <a:lvl1pPr algn="ctr">
              <a:defRPr/>
            </a:lvl1pPr>
          </a:lstStyle>
          <a:p>
            <a:r>
              <a:rPr lang="en-US" dirty="0" smtClean="0"/>
              <a:t>Click to edit Master title style</a:t>
            </a:r>
            <a:endParaRPr lang="en-US" dirty="0"/>
          </a:p>
        </p:txBody>
      </p:sp>
      <p:sp>
        <p:nvSpPr>
          <p:cNvPr id="3" name="Rectangle 4"/>
          <p:cNvSpPr>
            <a:spLocks noGrp="1" noChangeArrowheads="1"/>
          </p:cNvSpPr>
          <p:nvPr>
            <p:ph type="dt" sz="half" idx="10"/>
          </p:nvPr>
        </p:nvSpPr>
        <p:spPr>
          <a:ln/>
        </p:spPr>
        <p:txBody>
          <a:bodyPr/>
          <a:lstStyle>
            <a:lvl1pPr>
              <a:defRPr/>
            </a:lvl1pPr>
          </a:lstStyle>
          <a:p>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6"/>
          <p:cNvSpPr>
            <a:spLocks noGrp="1" noChangeArrowheads="1"/>
          </p:cNvSpPr>
          <p:nvPr>
            <p:ph type="sldNum" sz="quarter" idx="12"/>
          </p:nvPr>
        </p:nvSpPr>
        <p:spPr>
          <a:ln/>
        </p:spPr>
        <p:txBody>
          <a:bodyPr/>
          <a:lstStyle>
            <a:lvl1pPr>
              <a:defRPr/>
            </a:lvl1pPr>
          </a:lstStyle>
          <a:p>
            <a:fld id="{99CE282E-7DD7-448E-8083-4FA83EDC44FC}" type="slidenum">
              <a:rPr lang="en-US"/>
              <a:pPr/>
              <a:t>‹#›</a:t>
            </a:fld>
            <a:endParaRPr lang="en-US"/>
          </a:p>
        </p:txBody>
      </p:sp>
    </p:spTree>
    <p:extLst>
      <p:ext uri="{BB962C8B-B14F-4D97-AF65-F5344CB8AC3E}">
        <p14:creationId xmlns:p14="http://schemas.microsoft.com/office/powerpoint/2010/main" val="36994795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30C64878-628A-4323-831F-A0844C101E2A}" type="slidenum">
              <a:rPr lang="en-US"/>
              <a:pPr/>
              <a:t>‹#›</a:t>
            </a:fld>
            <a:endParaRPr lang="en-US"/>
          </a:p>
        </p:txBody>
      </p:sp>
    </p:spTree>
    <p:extLst>
      <p:ext uri="{BB962C8B-B14F-4D97-AF65-F5344CB8AC3E}">
        <p14:creationId xmlns:p14="http://schemas.microsoft.com/office/powerpoint/2010/main" val="30535511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B0523EEC-29E2-41F6-B56F-90B30A420E81}" type="slidenum">
              <a:rPr lang="en-US"/>
              <a:pPr/>
              <a:t>‹#›</a:t>
            </a:fld>
            <a:endParaRPr lang="en-US"/>
          </a:p>
        </p:txBody>
      </p:sp>
    </p:spTree>
    <p:extLst>
      <p:ext uri="{BB962C8B-B14F-4D97-AF65-F5344CB8AC3E}">
        <p14:creationId xmlns:p14="http://schemas.microsoft.com/office/powerpoint/2010/main" val="154790095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09AC536C-DBD9-411D-A84A-9C3DC96ED610}" type="slidenum">
              <a:rPr lang="en-US"/>
              <a:pPr/>
              <a:t>‹#›</a:t>
            </a:fld>
            <a:endParaRPr lang="en-US"/>
          </a:p>
        </p:txBody>
      </p:sp>
    </p:spTree>
    <p:extLst>
      <p:ext uri="{BB962C8B-B14F-4D97-AF65-F5344CB8AC3E}">
        <p14:creationId xmlns:p14="http://schemas.microsoft.com/office/powerpoint/2010/main" val="200802110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D7D2B1E4-39C3-4542-A3E6-E00331619C31}" type="slidenum">
              <a:rPr lang="en-US"/>
              <a:pPr/>
              <a:t>‹#›</a:t>
            </a:fld>
            <a:endParaRPr lang="en-US"/>
          </a:p>
        </p:txBody>
      </p:sp>
    </p:spTree>
    <p:extLst>
      <p:ext uri="{BB962C8B-B14F-4D97-AF65-F5344CB8AC3E}">
        <p14:creationId xmlns:p14="http://schemas.microsoft.com/office/powerpoint/2010/main" val="70813191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32CF8746-BC07-4294-AD05-DC87357AA3A2}" type="slidenum">
              <a:rPr lang="en-US"/>
              <a:pPr/>
              <a:t>‹#›</a:t>
            </a:fld>
            <a:endParaRPr lang="en-US"/>
          </a:p>
        </p:txBody>
      </p:sp>
    </p:spTree>
    <p:extLst>
      <p:ext uri="{BB962C8B-B14F-4D97-AF65-F5344CB8AC3E}">
        <p14:creationId xmlns:p14="http://schemas.microsoft.com/office/powerpoint/2010/main" val="192229969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4C9FC261-3D74-48A9-9F42-4792B0B53996}" type="slidenum">
              <a:rPr lang="en-US"/>
              <a:pPr/>
              <a:t>‹#›</a:t>
            </a:fld>
            <a:endParaRPr lang="en-US"/>
          </a:p>
        </p:txBody>
      </p:sp>
    </p:spTree>
    <p:extLst>
      <p:ext uri="{BB962C8B-B14F-4D97-AF65-F5344CB8AC3E}">
        <p14:creationId xmlns:p14="http://schemas.microsoft.com/office/powerpoint/2010/main" val="426142398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E4F1497E-0017-443B-9E93-90CB1A49F892}" type="slidenum">
              <a:rPr lang="en-US" altLang="en-US"/>
              <a:pPr>
                <a:defRPr/>
              </a:pPr>
              <a:t>‹#›</a:t>
            </a:fld>
            <a:endParaRPr lang="en-US" altLang="en-US"/>
          </a:p>
        </p:txBody>
      </p:sp>
    </p:spTree>
    <p:extLst>
      <p:ext uri="{BB962C8B-B14F-4D97-AF65-F5344CB8AC3E}">
        <p14:creationId xmlns:p14="http://schemas.microsoft.com/office/powerpoint/2010/main" val="127343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0AB8175C-68BC-4FCB-BCAB-D6AFD58EC0EB}" type="slidenum">
              <a:rPr lang="en-US"/>
              <a:pPr/>
              <a:t>‹#›</a:t>
            </a:fld>
            <a:endParaRPr lang="en-US"/>
          </a:p>
        </p:txBody>
      </p:sp>
    </p:spTree>
    <p:extLst>
      <p:ext uri="{BB962C8B-B14F-4D97-AF65-F5344CB8AC3E}">
        <p14:creationId xmlns:p14="http://schemas.microsoft.com/office/powerpoint/2010/main" val="16031585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endParaRPr lang="en-US"/>
          </a:p>
        </p:txBody>
      </p:sp>
      <p:sp>
        <p:nvSpPr>
          <p:cNvPr id="8" name="Rectangle 5"/>
          <p:cNvSpPr>
            <a:spLocks noGrp="1" noChangeArrowheads="1"/>
          </p:cNvSpPr>
          <p:nvPr>
            <p:ph type="ftr" sz="quarter" idx="11"/>
          </p:nvPr>
        </p:nvSpPr>
        <p:spPr>
          <a:ln/>
        </p:spPr>
        <p:txBody>
          <a:bodyPr/>
          <a:lstStyle>
            <a:lvl1pPr>
              <a:defRPr/>
            </a:lvl1pPr>
          </a:lstStyle>
          <a:p>
            <a:endParaRPr lang="en-US"/>
          </a:p>
        </p:txBody>
      </p:sp>
      <p:sp>
        <p:nvSpPr>
          <p:cNvPr id="9" name="Rectangle 6"/>
          <p:cNvSpPr>
            <a:spLocks noGrp="1" noChangeArrowheads="1"/>
          </p:cNvSpPr>
          <p:nvPr>
            <p:ph type="sldNum" sz="quarter" idx="12"/>
          </p:nvPr>
        </p:nvSpPr>
        <p:spPr>
          <a:ln/>
        </p:spPr>
        <p:txBody>
          <a:bodyPr/>
          <a:lstStyle>
            <a:lvl1pPr>
              <a:defRPr/>
            </a:lvl1pPr>
          </a:lstStyle>
          <a:p>
            <a:fld id="{F9CF6D30-CC34-4CE6-916F-34E519A1781C}" type="slidenum">
              <a:rPr lang="en-US"/>
              <a:pPr/>
              <a:t>‹#›</a:t>
            </a:fld>
            <a:endParaRPr lang="en-US"/>
          </a:p>
        </p:txBody>
      </p:sp>
    </p:spTree>
    <p:extLst>
      <p:ext uri="{BB962C8B-B14F-4D97-AF65-F5344CB8AC3E}">
        <p14:creationId xmlns:p14="http://schemas.microsoft.com/office/powerpoint/2010/main" val="32548615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6"/>
          <p:cNvSpPr>
            <a:spLocks noGrp="1" noChangeArrowheads="1"/>
          </p:cNvSpPr>
          <p:nvPr>
            <p:ph type="sldNum" sz="quarter" idx="12"/>
          </p:nvPr>
        </p:nvSpPr>
        <p:spPr>
          <a:ln/>
        </p:spPr>
        <p:txBody>
          <a:bodyPr/>
          <a:lstStyle>
            <a:lvl1pPr>
              <a:defRPr/>
            </a:lvl1pPr>
          </a:lstStyle>
          <a:p>
            <a:fld id="{BE750DA0-3058-4274-B542-AC44689F33BB}" type="slidenum">
              <a:rPr lang="en-US"/>
              <a:pPr/>
              <a:t>‹#›</a:t>
            </a:fld>
            <a:endParaRPr lang="en-US"/>
          </a:p>
        </p:txBody>
      </p:sp>
    </p:spTree>
    <p:extLst>
      <p:ext uri="{BB962C8B-B14F-4D97-AF65-F5344CB8AC3E}">
        <p14:creationId xmlns:p14="http://schemas.microsoft.com/office/powerpoint/2010/main" val="27671532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084D3BF3-EDEE-4570-9111-B97D29F02667}" type="slidenum">
              <a:rPr lang="en-US"/>
              <a:pPr/>
              <a:t>‹#›</a:t>
            </a:fld>
            <a:endParaRPr lang="en-US"/>
          </a:p>
        </p:txBody>
      </p:sp>
    </p:spTree>
    <p:extLst>
      <p:ext uri="{BB962C8B-B14F-4D97-AF65-F5344CB8AC3E}">
        <p14:creationId xmlns:p14="http://schemas.microsoft.com/office/powerpoint/2010/main" val="524823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5C5F65DD-04D2-4929-9A96-E6B12A701610}" type="slidenum">
              <a:rPr lang="en-US"/>
              <a:pPr/>
              <a:t>‹#›</a:t>
            </a:fld>
            <a:endParaRPr lang="en-US"/>
          </a:p>
        </p:txBody>
      </p:sp>
    </p:spTree>
    <p:extLst>
      <p:ext uri="{BB962C8B-B14F-4D97-AF65-F5344CB8AC3E}">
        <p14:creationId xmlns:p14="http://schemas.microsoft.com/office/powerpoint/2010/main" val="24699289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CCCD306E-EF44-4E9E-9335-694757FD3B1C}" type="slidenum">
              <a:rPr lang="en-US"/>
              <a:pPr/>
              <a:t>‹#›</a:t>
            </a:fld>
            <a:endParaRPr lang="en-US"/>
          </a:p>
        </p:txBody>
      </p:sp>
    </p:spTree>
    <p:extLst>
      <p:ext uri="{BB962C8B-B14F-4D97-AF65-F5344CB8AC3E}">
        <p14:creationId xmlns:p14="http://schemas.microsoft.com/office/powerpoint/2010/main" val="28531439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fr-CA" smtClean="0"/>
              <a:t>Click to edit Master title style</a:t>
            </a:r>
          </a:p>
        </p:txBody>
      </p:sp>
      <p:sp>
        <p:nvSpPr>
          <p:cNvPr id="1027" name="Rectangle 3"/>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CA" smtClean="0"/>
              <a:t>Click to edit Master text styles</a:t>
            </a:r>
          </a:p>
          <a:p>
            <a:pPr lvl="1"/>
            <a:r>
              <a:rPr lang="fr-CA" smtClean="0"/>
              <a:t>Second level</a:t>
            </a:r>
          </a:p>
          <a:p>
            <a:pPr lvl="2"/>
            <a:r>
              <a:rPr lang="fr-CA" smtClean="0"/>
              <a:t>Third level</a:t>
            </a:r>
          </a:p>
          <a:p>
            <a:pPr lvl="3"/>
            <a:r>
              <a:rPr lang="fr-CA" smtClean="0"/>
              <a:t>Fourth level</a:t>
            </a:r>
          </a:p>
          <a:p>
            <a:pPr lvl="4"/>
            <a:r>
              <a:rPr lang="fr-CA" smtClean="0"/>
              <a:t>Fifth level</a:t>
            </a:r>
          </a:p>
        </p:txBody>
      </p:sp>
      <p:sp>
        <p:nvSpPr>
          <p:cNvPr id="103428" name="Rectangle 4"/>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a:effectLst/>
                <a:latin typeface="Verdana" pitchFamily="34" charset="0"/>
              </a:defRPr>
            </a:lvl1pPr>
          </a:lstStyle>
          <a:p>
            <a:endParaRPr lang="en-US"/>
          </a:p>
        </p:txBody>
      </p:sp>
      <p:sp>
        <p:nvSpPr>
          <p:cNvPr id="1034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a:effectLst/>
                <a:latin typeface="Verdana" pitchFamily="34" charset="0"/>
              </a:defRPr>
            </a:lvl1pPr>
          </a:lstStyle>
          <a:p>
            <a:endParaRPr lang="en-US"/>
          </a:p>
        </p:txBody>
      </p:sp>
      <p:sp>
        <p:nvSpPr>
          <p:cNvPr id="103430" name="Rectangle 6"/>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effectLst/>
                <a:latin typeface="Verdana" pitchFamily="34" charset="0"/>
              </a:defRPr>
            </a:lvl1pPr>
          </a:lstStyle>
          <a:p>
            <a:fld id="{B70044EF-9AAE-485B-953F-A864B1F66054}" type="slidenum">
              <a:rPr lang="en-US"/>
              <a:pPr/>
              <a:t>‹#›</a:t>
            </a:fld>
            <a:endParaRPr lang="en-US"/>
          </a:p>
        </p:txBody>
      </p:sp>
      <p:sp>
        <p:nvSpPr>
          <p:cNvPr id="1031" name="Rectangle 7"/>
          <p:cNvSpPr>
            <a:spLocks noChangeArrowheads="1"/>
          </p:cNvSpPr>
          <p:nvPr/>
        </p:nvSpPr>
        <p:spPr bwMode="auto">
          <a:xfrm>
            <a:off x="0" y="0"/>
            <a:ext cx="381000" cy="2286000"/>
          </a:xfrm>
          <a:prstGeom prst="rect">
            <a:avLst/>
          </a:prstGeom>
          <a:solidFill>
            <a:srgbClr val="00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sz="2400">
              <a:effectLst/>
              <a:latin typeface="Times New Roman" pitchFamily="18" charset="0"/>
            </a:endParaRPr>
          </a:p>
        </p:txBody>
      </p:sp>
      <p:sp>
        <p:nvSpPr>
          <p:cNvPr id="103432" name="Line 8"/>
          <p:cNvSpPr>
            <a:spLocks noChangeShapeType="1"/>
          </p:cNvSpPr>
          <p:nvPr/>
        </p:nvSpPr>
        <p:spPr bwMode="auto">
          <a:xfrm>
            <a:off x="457200" y="1447800"/>
            <a:ext cx="8077200" cy="0"/>
          </a:xfrm>
          <a:prstGeom prst="line">
            <a:avLst/>
          </a:prstGeom>
          <a:noFill/>
          <a:ln w="190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a:latin typeface="Arial" pitchFamily="34" charset="0"/>
              <a:cs typeface="Arial" pitchFamily="34" charset="0"/>
            </a:endParaRPr>
          </a:p>
        </p:txBody>
      </p:sp>
      <p:sp>
        <p:nvSpPr>
          <p:cNvPr id="1033" name="Rectangle 9"/>
          <p:cNvSpPr>
            <a:spLocks noChangeArrowheads="1"/>
          </p:cNvSpPr>
          <p:nvPr/>
        </p:nvSpPr>
        <p:spPr bwMode="auto">
          <a:xfrm>
            <a:off x="0" y="0"/>
            <a:ext cx="381000" cy="6858000"/>
          </a:xfrm>
          <a:prstGeom prst="rect">
            <a:avLst/>
          </a:prstGeom>
          <a:solidFill>
            <a:srgbClr val="3366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sz="2400">
              <a:effectLst/>
              <a:latin typeface="Times New Roman" pitchFamily="18" charset="0"/>
            </a:endParaRPr>
          </a:p>
        </p:txBody>
      </p:sp>
      <p:sp>
        <p:nvSpPr>
          <p:cNvPr id="14" name="Text Box 13"/>
          <p:cNvSpPr txBox="1">
            <a:spLocks noChangeArrowheads="1"/>
          </p:cNvSpPr>
          <p:nvPr/>
        </p:nvSpPr>
        <p:spPr bwMode="auto">
          <a:xfrm rot="10800000">
            <a:off x="0" y="1066800"/>
            <a:ext cx="458788" cy="4654550"/>
          </a:xfrm>
          <a:prstGeom prst="rect">
            <a:avLst/>
          </a:prstGeom>
          <a:noFill/>
          <a:ln w="9525">
            <a:noFill/>
            <a:miter lim="800000"/>
            <a:headEnd/>
            <a:tailEnd/>
          </a:ln>
          <a:effectLst/>
        </p:spPr>
        <p:txBody>
          <a:bodyPr vert="eaVert">
            <a:spAutoFit/>
          </a:bodyPr>
          <a:lstStyle>
            <a:lvl1pPr eaLnBrk="0" hangingPunct="0">
              <a:defRPr sz="3800">
                <a:solidFill>
                  <a:schemeClr val="tx1"/>
                </a:solidFill>
                <a:latin typeface="Arial" charset="0"/>
                <a:cs typeface="Arial" charset="0"/>
              </a:defRPr>
            </a:lvl1pPr>
            <a:lvl2pPr marL="742950" indent="-285750" eaLnBrk="0" hangingPunct="0">
              <a:defRPr sz="3800">
                <a:solidFill>
                  <a:schemeClr val="tx1"/>
                </a:solidFill>
                <a:latin typeface="Arial" charset="0"/>
                <a:cs typeface="Arial" charset="0"/>
              </a:defRPr>
            </a:lvl2pPr>
            <a:lvl3pPr marL="1143000" indent="-228600" eaLnBrk="0" hangingPunct="0">
              <a:defRPr sz="3800">
                <a:solidFill>
                  <a:schemeClr val="tx1"/>
                </a:solidFill>
                <a:latin typeface="Arial" charset="0"/>
                <a:cs typeface="Arial" charset="0"/>
              </a:defRPr>
            </a:lvl3pPr>
            <a:lvl4pPr marL="1600200" indent="-228600" eaLnBrk="0" hangingPunct="0">
              <a:defRPr sz="3800">
                <a:solidFill>
                  <a:schemeClr val="tx1"/>
                </a:solidFill>
                <a:latin typeface="Arial" charset="0"/>
                <a:cs typeface="Arial" charset="0"/>
              </a:defRPr>
            </a:lvl4pPr>
            <a:lvl5pPr marL="2057400" indent="-228600" eaLnBrk="0" hangingPunct="0">
              <a:defRPr sz="3800">
                <a:solidFill>
                  <a:schemeClr val="tx1"/>
                </a:solidFill>
                <a:latin typeface="Arial" charset="0"/>
                <a:cs typeface="Arial" charset="0"/>
              </a:defRPr>
            </a:lvl5pPr>
            <a:lvl6pPr marL="2514600" indent="-228600" eaLnBrk="0" fontAlgn="base" hangingPunct="0">
              <a:spcBef>
                <a:spcPct val="0"/>
              </a:spcBef>
              <a:spcAft>
                <a:spcPct val="0"/>
              </a:spcAft>
              <a:defRPr sz="3800">
                <a:solidFill>
                  <a:schemeClr val="tx1"/>
                </a:solidFill>
                <a:latin typeface="Arial" charset="0"/>
                <a:cs typeface="Arial" charset="0"/>
              </a:defRPr>
            </a:lvl6pPr>
            <a:lvl7pPr marL="2971800" indent="-228600" eaLnBrk="0" fontAlgn="base" hangingPunct="0">
              <a:spcBef>
                <a:spcPct val="0"/>
              </a:spcBef>
              <a:spcAft>
                <a:spcPct val="0"/>
              </a:spcAft>
              <a:defRPr sz="3800">
                <a:solidFill>
                  <a:schemeClr val="tx1"/>
                </a:solidFill>
                <a:latin typeface="Arial" charset="0"/>
                <a:cs typeface="Arial" charset="0"/>
              </a:defRPr>
            </a:lvl7pPr>
            <a:lvl8pPr marL="3429000" indent="-228600" eaLnBrk="0" fontAlgn="base" hangingPunct="0">
              <a:spcBef>
                <a:spcPct val="0"/>
              </a:spcBef>
              <a:spcAft>
                <a:spcPct val="0"/>
              </a:spcAft>
              <a:defRPr sz="3800">
                <a:solidFill>
                  <a:schemeClr val="tx1"/>
                </a:solidFill>
                <a:latin typeface="Arial" charset="0"/>
                <a:cs typeface="Arial" charset="0"/>
              </a:defRPr>
            </a:lvl8pPr>
            <a:lvl9pPr marL="3886200" indent="-228600" eaLnBrk="0" fontAlgn="base" hangingPunct="0">
              <a:spcBef>
                <a:spcPct val="0"/>
              </a:spcBef>
              <a:spcAft>
                <a:spcPct val="0"/>
              </a:spcAft>
              <a:defRPr sz="3800">
                <a:solidFill>
                  <a:schemeClr val="tx1"/>
                </a:solidFill>
                <a:latin typeface="Arial" charset="0"/>
                <a:cs typeface="Arial" charset="0"/>
              </a:defRPr>
            </a:lvl9pPr>
          </a:lstStyle>
          <a:p>
            <a:pPr algn="ctr" eaLnBrk="1" hangingPunct="1">
              <a:spcBef>
                <a:spcPct val="50000"/>
              </a:spcBef>
            </a:pPr>
            <a:r>
              <a:rPr lang="en-US" sz="1800" b="1">
                <a:solidFill>
                  <a:schemeClr val="bg1"/>
                </a:solidFill>
                <a:effectLst/>
                <a:latin typeface="Calibri" pitchFamily="34" charset="0"/>
              </a:rPr>
              <a:t>UNESCO Institute for Statistics</a:t>
            </a:r>
            <a:endParaRPr lang="en-US" sz="1800">
              <a:solidFill>
                <a:schemeClr val="bg1"/>
              </a:solidFill>
              <a:effectLst/>
              <a:latin typeface="Calibri" pitchFamily="34" charset="0"/>
            </a:endParaRPr>
          </a:p>
        </p:txBody>
      </p:sp>
    </p:spTree>
  </p:cSld>
  <p:clrMap bg1="lt1" tx1="dk1" bg2="lt2" tx2="dk2" accent1="accent1" accent2="accent2" accent3="accent3" accent4="accent4" accent5="accent5" accent6="accent6" hlink="hlink" folHlink="folHlink"/>
  <p:sldLayoutIdLst>
    <p:sldLayoutId id="2147484462" r:id="rId1"/>
    <p:sldLayoutId id="2147484463" r:id="rId2"/>
    <p:sldLayoutId id="2147484464" r:id="rId3"/>
    <p:sldLayoutId id="2147484465" r:id="rId4"/>
    <p:sldLayoutId id="2147484466" r:id="rId5"/>
    <p:sldLayoutId id="2147484467" r:id="rId6"/>
    <p:sldLayoutId id="2147484468" r:id="rId7"/>
    <p:sldLayoutId id="2147484469" r:id="rId8"/>
    <p:sldLayoutId id="2147484470" r:id="rId9"/>
    <p:sldLayoutId id="2147484471" r:id="rId10"/>
    <p:sldLayoutId id="2147484472" r:id="rId11"/>
  </p:sldLayoutIdLst>
  <p:timing>
    <p:tnLst>
      <p:par>
        <p:cTn id="1" dur="indefinite" restart="never" nodeType="tmRoot"/>
      </p:par>
    </p:tnLst>
  </p:timing>
  <p:hf sldNum="0" hdr="0" ftr="0" dt="0"/>
  <p:txStyles>
    <p:titleStyle>
      <a:lvl1pPr algn="l" rtl="0" eaLnBrk="0" fontAlgn="base" hangingPunct="0">
        <a:spcBef>
          <a:spcPct val="0"/>
        </a:spcBef>
        <a:spcAft>
          <a:spcPct val="0"/>
        </a:spcAft>
        <a:defRPr sz="4400">
          <a:solidFill>
            <a:schemeClr val="accent2"/>
          </a:solidFill>
          <a:latin typeface="+mj-lt"/>
          <a:ea typeface="+mj-ea"/>
          <a:cs typeface="+mj-cs"/>
        </a:defRPr>
      </a:lvl1pPr>
      <a:lvl2pPr algn="l" rtl="0" eaLnBrk="0" fontAlgn="base" hangingPunct="0">
        <a:spcBef>
          <a:spcPct val="0"/>
        </a:spcBef>
        <a:spcAft>
          <a:spcPct val="0"/>
        </a:spcAft>
        <a:defRPr sz="4400">
          <a:solidFill>
            <a:schemeClr val="accent2"/>
          </a:solidFill>
          <a:latin typeface="Calibri" pitchFamily="34" charset="0"/>
          <a:cs typeface="Arial" pitchFamily="34" charset="0"/>
        </a:defRPr>
      </a:lvl2pPr>
      <a:lvl3pPr algn="l" rtl="0" eaLnBrk="0" fontAlgn="base" hangingPunct="0">
        <a:spcBef>
          <a:spcPct val="0"/>
        </a:spcBef>
        <a:spcAft>
          <a:spcPct val="0"/>
        </a:spcAft>
        <a:defRPr sz="4400">
          <a:solidFill>
            <a:schemeClr val="accent2"/>
          </a:solidFill>
          <a:latin typeface="Calibri" pitchFamily="34" charset="0"/>
          <a:cs typeface="Arial" pitchFamily="34" charset="0"/>
        </a:defRPr>
      </a:lvl3pPr>
      <a:lvl4pPr algn="l" rtl="0" eaLnBrk="0" fontAlgn="base" hangingPunct="0">
        <a:spcBef>
          <a:spcPct val="0"/>
        </a:spcBef>
        <a:spcAft>
          <a:spcPct val="0"/>
        </a:spcAft>
        <a:defRPr sz="4400">
          <a:solidFill>
            <a:schemeClr val="accent2"/>
          </a:solidFill>
          <a:latin typeface="Calibri" pitchFamily="34" charset="0"/>
          <a:cs typeface="Arial" pitchFamily="34" charset="0"/>
        </a:defRPr>
      </a:lvl4pPr>
      <a:lvl5pPr algn="l" rtl="0" eaLnBrk="0" fontAlgn="base" hangingPunct="0">
        <a:spcBef>
          <a:spcPct val="0"/>
        </a:spcBef>
        <a:spcAft>
          <a:spcPct val="0"/>
        </a:spcAft>
        <a:defRPr sz="4400">
          <a:solidFill>
            <a:schemeClr val="accent2"/>
          </a:solidFill>
          <a:latin typeface="Calibri" pitchFamily="34" charset="0"/>
          <a:cs typeface="Arial" pitchFamily="34" charset="0"/>
        </a:defRPr>
      </a:lvl5pPr>
      <a:lvl6pPr marL="457200" algn="l" rtl="0" fontAlgn="base">
        <a:spcBef>
          <a:spcPct val="0"/>
        </a:spcBef>
        <a:spcAft>
          <a:spcPct val="0"/>
        </a:spcAft>
        <a:defRPr sz="4400">
          <a:solidFill>
            <a:schemeClr val="accent2"/>
          </a:solidFill>
          <a:latin typeface="Calibri" pitchFamily="34" charset="0"/>
          <a:cs typeface="Arial" pitchFamily="34" charset="0"/>
        </a:defRPr>
      </a:lvl6pPr>
      <a:lvl7pPr marL="914400" algn="l" rtl="0" fontAlgn="base">
        <a:spcBef>
          <a:spcPct val="0"/>
        </a:spcBef>
        <a:spcAft>
          <a:spcPct val="0"/>
        </a:spcAft>
        <a:defRPr sz="4400">
          <a:solidFill>
            <a:schemeClr val="accent2"/>
          </a:solidFill>
          <a:latin typeface="Calibri" pitchFamily="34" charset="0"/>
          <a:cs typeface="Arial" pitchFamily="34" charset="0"/>
        </a:defRPr>
      </a:lvl7pPr>
      <a:lvl8pPr marL="1371600" algn="l" rtl="0" fontAlgn="base">
        <a:spcBef>
          <a:spcPct val="0"/>
        </a:spcBef>
        <a:spcAft>
          <a:spcPct val="0"/>
        </a:spcAft>
        <a:defRPr sz="4400">
          <a:solidFill>
            <a:schemeClr val="accent2"/>
          </a:solidFill>
          <a:latin typeface="Calibri" pitchFamily="34" charset="0"/>
          <a:cs typeface="Arial" pitchFamily="34" charset="0"/>
        </a:defRPr>
      </a:lvl8pPr>
      <a:lvl9pPr marL="1828800" algn="l" rtl="0" fontAlgn="base">
        <a:spcBef>
          <a:spcPct val="0"/>
        </a:spcBef>
        <a:spcAft>
          <a:spcPct val="0"/>
        </a:spcAft>
        <a:defRPr sz="4400">
          <a:solidFill>
            <a:schemeClr val="accent2"/>
          </a:solidFill>
          <a:latin typeface="Calibri" pitchFamily="34" charset="0"/>
          <a:cs typeface="Arial" pitchFamily="34"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p"/>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itchFamily="2" charset="2"/>
        <a:buChar char="n"/>
        <a:defRPr sz="2400">
          <a:solidFill>
            <a:schemeClr val="tx1"/>
          </a:solidFill>
          <a:latin typeface="+mn-lt"/>
          <a:cs typeface="+mn-cs"/>
        </a:defRPr>
      </a:lvl2pPr>
      <a:lvl3pPr marL="1143000" indent="-228600" algn="l" rtl="0" eaLnBrk="0" fontAlgn="base" hangingPunct="0">
        <a:spcBef>
          <a:spcPct val="20000"/>
        </a:spcBef>
        <a:spcAft>
          <a:spcPct val="0"/>
        </a:spcAft>
        <a:buClr>
          <a:schemeClr val="accent1"/>
        </a:buClr>
        <a:buSzPct val="65000"/>
        <a:buFont typeface="Wingdings" pitchFamily="2" charset="2"/>
        <a:buChar char="p"/>
        <a:defRPr sz="2000">
          <a:solidFill>
            <a:schemeClr val="tx1"/>
          </a:solidFill>
          <a:latin typeface="+mn-lt"/>
          <a:cs typeface="+mn-cs"/>
        </a:defRPr>
      </a:lvl3pPr>
      <a:lvl4pPr marL="1600200" indent="-228600" algn="l" rtl="0" eaLnBrk="0" fontAlgn="base" hangingPunct="0">
        <a:spcBef>
          <a:spcPct val="20000"/>
        </a:spcBef>
        <a:spcAft>
          <a:spcPct val="0"/>
        </a:spcAft>
        <a:buClr>
          <a:schemeClr val="bg2"/>
        </a:buClr>
        <a:buFont typeface="Wingdings" pitchFamily="2" charset="2"/>
        <a:buChar char="§"/>
        <a:defRPr>
          <a:solidFill>
            <a:schemeClr val="tx1"/>
          </a:solidFill>
          <a:latin typeface="+mn-lt"/>
          <a:cs typeface="+mn-cs"/>
        </a:defRPr>
      </a:lvl4pPr>
      <a:lvl5pPr marL="2057400" indent="-228600" algn="l" rtl="0" eaLnBrk="0" fontAlgn="base" hangingPunct="0">
        <a:spcBef>
          <a:spcPct val="20000"/>
        </a:spcBef>
        <a:spcAft>
          <a:spcPct val="0"/>
        </a:spcAft>
        <a:buClr>
          <a:schemeClr val="tx2"/>
        </a:buClr>
        <a:buSzPct val="80000"/>
        <a:buFont typeface="Wingdings" pitchFamily="2" charset="2"/>
        <a:buChar char="§"/>
        <a:defRPr>
          <a:solidFill>
            <a:schemeClr val="tx1"/>
          </a:solidFill>
          <a:latin typeface="+mn-lt"/>
          <a:cs typeface="+mn-cs"/>
        </a:defRPr>
      </a:lvl5pPr>
      <a:lvl6pPr marL="25146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6pPr>
      <a:lvl7pPr marL="29718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7pPr>
      <a:lvl8pPr marL="34290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8pPr>
      <a:lvl9pPr marL="38862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fr-CA" smtClean="0"/>
              <a:t>Click to edit Master title style</a:t>
            </a:r>
          </a:p>
        </p:txBody>
      </p:sp>
      <p:sp>
        <p:nvSpPr>
          <p:cNvPr id="2051" name="Rectangle 3"/>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CA" smtClean="0"/>
              <a:t>Click to edit Master text styles</a:t>
            </a:r>
          </a:p>
          <a:p>
            <a:pPr lvl="1"/>
            <a:r>
              <a:rPr lang="fr-CA" smtClean="0"/>
              <a:t>Second level</a:t>
            </a:r>
          </a:p>
          <a:p>
            <a:pPr lvl="2"/>
            <a:r>
              <a:rPr lang="fr-CA" smtClean="0"/>
              <a:t>Third level</a:t>
            </a:r>
          </a:p>
          <a:p>
            <a:pPr lvl="3"/>
            <a:r>
              <a:rPr lang="fr-CA" smtClean="0"/>
              <a:t>Fourth level</a:t>
            </a:r>
          </a:p>
          <a:p>
            <a:pPr lvl="4"/>
            <a:r>
              <a:rPr lang="fr-CA" smtClean="0"/>
              <a:t>Fifth level</a:t>
            </a:r>
          </a:p>
        </p:txBody>
      </p:sp>
      <p:sp>
        <p:nvSpPr>
          <p:cNvPr id="147460" name="Rectangle 4"/>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a:effectLst/>
                <a:latin typeface="Verdana" pitchFamily="34" charset="0"/>
              </a:defRPr>
            </a:lvl1pPr>
          </a:lstStyle>
          <a:p>
            <a:endParaRPr lang="en-US"/>
          </a:p>
        </p:txBody>
      </p:sp>
      <p:sp>
        <p:nvSpPr>
          <p:cNvPr id="147461"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a:effectLst/>
                <a:latin typeface="Verdana" pitchFamily="34" charset="0"/>
              </a:defRPr>
            </a:lvl1pPr>
          </a:lstStyle>
          <a:p>
            <a:endParaRPr lang="en-US"/>
          </a:p>
        </p:txBody>
      </p:sp>
      <p:sp>
        <p:nvSpPr>
          <p:cNvPr id="147462" name="Rectangle 6"/>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effectLst/>
                <a:latin typeface="Verdana" pitchFamily="34" charset="0"/>
              </a:defRPr>
            </a:lvl1pPr>
          </a:lstStyle>
          <a:p>
            <a:fld id="{7785B8A5-BAAB-4DC8-8326-F02134A3686F}" type="slidenum">
              <a:rPr lang="en-US"/>
              <a:pPr/>
              <a:t>‹#›</a:t>
            </a:fld>
            <a:endParaRPr lang="en-US"/>
          </a:p>
        </p:txBody>
      </p:sp>
      <p:sp>
        <p:nvSpPr>
          <p:cNvPr id="2055" name="Rectangle 7"/>
          <p:cNvSpPr>
            <a:spLocks noChangeArrowheads="1"/>
          </p:cNvSpPr>
          <p:nvPr/>
        </p:nvSpPr>
        <p:spPr bwMode="auto">
          <a:xfrm>
            <a:off x="0" y="0"/>
            <a:ext cx="381000" cy="2286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sz="2400">
              <a:effectLst/>
              <a:latin typeface="Times New Roman" pitchFamily="18" charset="0"/>
            </a:endParaRPr>
          </a:p>
        </p:txBody>
      </p:sp>
      <p:sp>
        <p:nvSpPr>
          <p:cNvPr id="2056" name="Rectangle 9"/>
          <p:cNvSpPr>
            <a:spLocks noChangeArrowheads="1"/>
          </p:cNvSpPr>
          <p:nvPr/>
        </p:nvSpPr>
        <p:spPr bwMode="auto">
          <a:xfrm>
            <a:off x="0" y="2286000"/>
            <a:ext cx="381000" cy="228600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sz="2400">
              <a:effectLst/>
              <a:latin typeface="Times New Roman" pitchFamily="18" charset="0"/>
            </a:endParaRPr>
          </a:p>
        </p:txBody>
      </p:sp>
      <p:sp>
        <p:nvSpPr>
          <p:cNvPr id="2057" name="Rectangle 10"/>
          <p:cNvSpPr>
            <a:spLocks noChangeArrowheads="1"/>
          </p:cNvSpPr>
          <p:nvPr/>
        </p:nvSpPr>
        <p:spPr bwMode="auto">
          <a:xfrm>
            <a:off x="0" y="4572000"/>
            <a:ext cx="381000" cy="2286000"/>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sz="2400">
              <a:effectLst/>
              <a:latin typeface="Times New Roman" pitchFamily="18" charset="0"/>
            </a:endParaRPr>
          </a:p>
        </p:txBody>
      </p:sp>
      <p:sp>
        <p:nvSpPr>
          <p:cNvPr id="14" name="Text Box 13"/>
          <p:cNvSpPr txBox="1">
            <a:spLocks noChangeArrowheads="1"/>
          </p:cNvSpPr>
          <p:nvPr/>
        </p:nvSpPr>
        <p:spPr bwMode="auto">
          <a:xfrm rot="10800000">
            <a:off x="0" y="1066800"/>
            <a:ext cx="871538" cy="4654550"/>
          </a:xfrm>
          <a:prstGeom prst="rect">
            <a:avLst/>
          </a:prstGeom>
          <a:noFill/>
          <a:ln w="9525">
            <a:noFill/>
            <a:miter lim="800000"/>
            <a:headEnd/>
            <a:tailEnd/>
          </a:ln>
          <a:effectLst/>
        </p:spPr>
        <p:txBody>
          <a:bodyPr vert="eaVert">
            <a:spAutoFit/>
          </a:bodyPr>
          <a:lstStyle>
            <a:lvl1pPr eaLnBrk="0" hangingPunct="0">
              <a:defRPr sz="3800">
                <a:solidFill>
                  <a:schemeClr val="tx1"/>
                </a:solidFill>
                <a:latin typeface="Arial" charset="0"/>
                <a:cs typeface="Arial" charset="0"/>
              </a:defRPr>
            </a:lvl1pPr>
            <a:lvl2pPr marL="742950" indent="-285750" eaLnBrk="0" hangingPunct="0">
              <a:defRPr sz="3800">
                <a:solidFill>
                  <a:schemeClr val="tx1"/>
                </a:solidFill>
                <a:latin typeface="Arial" charset="0"/>
                <a:cs typeface="Arial" charset="0"/>
              </a:defRPr>
            </a:lvl2pPr>
            <a:lvl3pPr marL="1143000" indent="-228600" eaLnBrk="0" hangingPunct="0">
              <a:defRPr sz="3800">
                <a:solidFill>
                  <a:schemeClr val="tx1"/>
                </a:solidFill>
                <a:latin typeface="Arial" charset="0"/>
                <a:cs typeface="Arial" charset="0"/>
              </a:defRPr>
            </a:lvl3pPr>
            <a:lvl4pPr marL="1600200" indent="-228600" eaLnBrk="0" hangingPunct="0">
              <a:defRPr sz="3800">
                <a:solidFill>
                  <a:schemeClr val="tx1"/>
                </a:solidFill>
                <a:latin typeface="Arial" charset="0"/>
                <a:cs typeface="Arial" charset="0"/>
              </a:defRPr>
            </a:lvl4pPr>
            <a:lvl5pPr marL="2057400" indent="-228600" eaLnBrk="0" hangingPunct="0">
              <a:defRPr sz="3800">
                <a:solidFill>
                  <a:schemeClr val="tx1"/>
                </a:solidFill>
                <a:latin typeface="Arial" charset="0"/>
                <a:cs typeface="Arial" charset="0"/>
              </a:defRPr>
            </a:lvl5pPr>
            <a:lvl6pPr marL="2514600" indent="-228600" eaLnBrk="0" fontAlgn="base" hangingPunct="0">
              <a:spcBef>
                <a:spcPct val="0"/>
              </a:spcBef>
              <a:spcAft>
                <a:spcPct val="0"/>
              </a:spcAft>
              <a:defRPr sz="3800">
                <a:solidFill>
                  <a:schemeClr val="tx1"/>
                </a:solidFill>
                <a:latin typeface="Arial" charset="0"/>
                <a:cs typeface="Arial" charset="0"/>
              </a:defRPr>
            </a:lvl6pPr>
            <a:lvl7pPr marL="2971800" indent="-228600" eaLnBrk="0" fontAlgn="base" hangingPunct="0">
              <a:spcBef>
                <a:spcPct val="0"/>
              </a:spcBef>
              <a:spcAft>
                <a:spcPct val="0"/>
              </a:spcAft>
              <a:defRPr sz="3800">
                <a:solidFill>
                  <a:schemeClr val="tx1"/>
                </a:solidFill>
                <a:latin typeface="Arial" charset="0"/>
                <a:cs typeface="Arial" charset="0"/>
              </a:defRPr>
            </a:lvl7pPr>
            <a:lvl8pPr marL="3429000" indent="-228600" eaLnBrk="0" fontAlgn="base" hangingPunct="0">
              <a:spcBef>
                <a:spcPct val="0"/>
              </a:spcBef>
              <a:spcAft>
                <a:spcPct val="0"/>
              </a:spcAft>
              <a:defRPr sz="3800">
                <a:solidFill>
                  <a:schemeClr val="tx1"/>
                </a:solidFill>
                <a:latin typeface="Arial" charset="0"/>
                <a:cs typeface="Arial" charset="0"/>
              </a:defRPr>
            </a:lvl8pPr>
            <a:lvl9pPr marL="3886200" indent="-228600" eaLnBrk="0" fontAlgn="base" hangingPunct="0">
              <a:spcBef>
                <a:spcPct val="0"/>
              </a:spcBef>
              <a:spcAft>
                <a:spcPct val="0"/>
              </a:spcAft>
              <a:defRPr sz="3800">
                <a:solidFill>
                  <a:schemeClr val="tx1"/>
                </a:solidFill>
                <a:latin typeface="Arial" charset="0"/>
                <a:cs typeface="Arial" charset="0"/>
              </a:defRPr>
            </a:lvl9pPr>
          </a:lstStyle>
          <a:p>
            <a:pPr algn="ctr" eaLnBrk="1" hangingPunct="1">
              <a:spcBef>
                <a:spcPct val="50000"/>
              </a:spcBef>
            </a:pPr>
            <a:r>
              <a:rPr lang="fr-FR" sz="1800" b="1">
                <a:solidFill>
                  <a:schemeClr val="bg1"/>
                </a:solidFill>
                <a:effectLst/>
                <a:latin typeface="Calibri" pitchFamily="34" charset="0"/>
              </a:rPr>
              <a:t>Institut de statistique de l’UNESCO</a:t>
            </a:r>
          </a:p>
          <a:p>
            <a:pPr algn="r" eaLnBrk="1" hangingPunct="1">
              <a:spcBef>
                <a:spcPct val="50000"/>
              </a:spcBef>
            </a:pPr>
            <a:endParaRPr lang="es-ES" sz="1800">
              <a:solidFill>
                <a:srgbClr val="009999"/>
              </a:solidFill>
              <a:effectLst/>
              <a:latin typeface="Calibri" pitchFamily="34" charset="0"/>
            </a:endParaRPr>
          </a:p>
        </p:txBody>
      </p:sp>
    </p:spTree>
  </p:cSld>
  <p:clrMap bg1="lt1" tx1="dk1" bg2="lt2" tx2="dk2" accent1="accent1" accent2="accent2" accent3="accent3" accent4="accent4" accent5="accent5" accent6="accent6" hlink="hlink" folHlink="folHlink"/>
  <p:sldLayoutIdLst>
    <p:sldLayoutId id="2147484473" r:id="rId1"/>
    <p:sldLayoutId id="2147484474" r:id="rId2"/>
    <p:sldLayoutId id="2147484475" r:id="rId3"/>
    <p:sldLayoutId id="2147484476" r:id="rId4"/>
    <p:sldLayoutId id="2147484477" r:id="rId5"/>
    <p:sldLayoutId id="2147484478" r:id="rId6"/>
    <p:sldLayoutId id="2147484479" r:id="rId7"/>
    <p:sldLayoutId id="2147484480" r:id="rId8"/>
    <p:sldLayoutId id="2147484481" r:id="rId9"/>
    <p:sldLayoutId id="2147484482" r:id="rId10"/>
    <p:sldLayoutId id="2147484483" r:id="rId11"/>
  </p:sldLayoutIdLst>
  <p:timing>
    <p:tnLst>
      <p:par>
        <p:cTn id="1" dur="indefinite" restart="never" nodeType="tmRoot"/>
      </p:par>
    </p:tnLst>
  </p:timing>
  <p:hf sldNum="0" hdr="0" ftr="0" dt="0"/>
  <p:txStyles>
    <p:titleStyle>
      <a:lvl1pPr algn="l" rtl="0" eaLnBrk="0" fontAlgn="base" hangingPunct="0">
        <a:spcBef>
          <a:spcPct val="0"/>
        </a:spcBef>
        <a:spcAft>
          <a:spcPct val="0"/>
        </a:spcAft>
        <a:defRPr sz="4400">
          <a:solidFill>
            <a:schemeClr val="accent2"/>
          </a:solidFill>
          <a:latin typeface="+mj-lt"/>
          <a:ea typeface="+mj-ea"/>
          <a:cs typeface="+mj-cs"/>
        </a:defRPr>
      </a:lvl1pPr>
      <a:lvl2pPr algn="l" rtl="0" eaLnBrk="0" fontAlgn="base" hangingPunct="0">
        <a:spcBef>
          <a:spcPct val="0"/>
        </a:spcBef>
        <a:spcAft>
          <a:spcPct val="0"/>
        </a:spcAft>
        <a:defRPr sz="4400">
          <a:solidFill>
            <a:schemeClr val="accent2"/>
          </a:solidFill>
          <a:latin typeface="Calibri" pitchFamily="34" charset="0"/>
          <a:cs typeface="Arial" pitchFamily="34" charset="0"/>
        </a:defRPr>
      </a:lvl2pPr>
      <a:lvl3pPr algn="l" rtl="0" eaLnBrk="0" fontAlgn="base" hangingPunct="0">
        <a:spcBef>
          <a:spcPct val="0"/>
        </a:spcBef>
        <a:spcAft>
          <a:spcPct val="0"/>
        </a:spcAft>
        <a:defRPr sz="4400">
          <a:solidFill>
            <a:schemeClr val="accent2"/>
          </a:solidFill>
          <a:latin typeface="Calibri" pitchFamily="34" charset="0"/>
          <a:cs typeface="Arial" pitchFamily="34" charset="0"/>
        </a:defRPr>
      </a:lvl3pPr>
      <a:lvl4pPr algn="l" rtl="0" eaLnBrk="0" fontAlgn="base" hangingPunct="0">
        <a:spcBef>
          <a:spcPct val="0"/>
        </a:spcBef>
        <a:spcAft>
          <a:spcPct val="0"/>
        </a:spcAft>
        <a:defRPr sz="4400">
          <a:solidFill>
            <a:schemeClr val="accent2"/>
          </a:solidFill>
          <a:latin typeface="Calibri" pitchFamily="34" charset="0"/>
          <a:cs typeface="Arial" pitchFamily="34" charset="0"/>
        </a:defRPr>
      </a:lvl4pPr>
      <a:lvl5pPr algn="l" rtl="0" eaLnBrk="0" fontAlgn="base" hangingPunct="0">
        <a:spcBef>
          <a:spcPct val="0"/>
        </a:spcBef>
        <a:spcAft>
          <a:spcPct val="0"/>
        </a:spcAft>
        <a:defRPr sz="4400">
          <a:solidFill>
            <a:schemeClr val="accent2"/>
          </a:solidFill>
          <a:latin typeface="Calibri" pitchFamily="34" charset="0"/>
          <a:cs typeface="Arial" pitchFamily="34" charset="0"/>
        </a:defRPr>
      </a:lvl5pPr>
      <a:lvl6pPr marL="457200" algn="l" rtl="0" fontAlgn="base">
        <a:spcBef>
          <a:spcPct val="0"/>
        </a:spcBef>
        <a:spcAft>
          <a:spcPct val="0"/>
        </a:spcAft>
        <a:defRPr sz="4400">
          <a:solidFill>
            <a:schemeClr val="accent2"/>
          </a:solidFill>
          <a:latin typeface="Calibri" pitchFamily="34" charset="0"/>
          <a:cs typeface="Arial" pitchFamily="34" charset="0"/>
        </a:defRPr>
      </a:lvl6pPr>
      <a:lvl7pPr marL="914400" algn="l" rtl="0" fontAlgn="base">
        <a:spcBef>
          <a:spcPct val="0"/>
        </a:spcBef>
        <a:spcAft>
          <a:spcPct val="0"/>
        </a:spcAft>
        <a:defRPr sz="4400">
          <a:solidFill>
            <a:schemeClr val="accent2"/>
          </a:solidFill>
          <a:latin typeface="Calibri" pitchFamily="34" charset="0"/>
          <a:cs typeface="Arial" pitchFamily="34" charset="0"/>
        </a:defRPr>
      </a:lvl7pPr>
      <a:lvl8pPr marL="1371600" algn="l" rtl="0" fontAlgn="base">
        <a:spcBef>
          <a:spcPct val="0"/>
        </a:spcBef>
        <a:spcAft>
          <a:spcPct val="0"/>
        </a:spcAft>
        <a:defRPr sz="4400">
          <a:solidFill>
            <a:schemeClr val="accent2"/>
          </a:solidFill>
          <a:latin typeface="Calibri" pitchFamily="34" charset="0"/>
          <a:cs typeface="Arial" pitchFamily="34" charset="0"/>
        </a:defRPr>
      </a:lvl8pPr>
      <a:lvl9pPr marL="1828800" algn="l" rtl="0" fontAlgn="base">
        <a:spcBef>
          <a:spcPct val="0"/>
        </a:spcBef>
        <a:spcAft>
          <a:spcPct val="0"/>
        </a:spcAft>
        <a:defRPr sz="4400">
          <a:solidFill>
            <a:schemeClr val="accent2"/>
          </a:solidFill>
          <a:latin typeface="Calibri" pitchFamily="34" charset="0"/>
          <a:cs typeface="Arial" pitchFamily="34"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p"/>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itchFamily="2" charset="2"/>
        <a:buChar char="n"/>
        <a:defRPr sz="2400">
          <a:solidFill>
            <a:schemeClr val="tx1"/>
          </a:solidFill>
          <a:latin typeface="+mn-lt"/>
          <a:cs typeface="+mn-cs"/>
        </a:defRPr>
      </a:lvl2pPr>
      <a:lvl3pPr marL="1143000" indent="-228600" algn="l" rtl="0" eaLnBrk="0" fontAlgn="base" hangingPunct="0">
        <a:spcBef>
          <a:spcPct val="20000"/>
        </a:spcBef>
        <a:spcAft>
          <a:spcPct val="0"/>
        </a:spcAft>
        <a:buClr>
          <a:schemeClr val="accent1"/>
        </a:buClr>
        <a:buSzPct val="65000"/>
        <a:buFont typeface="Wingdings" pitchFamily="2" charset="2"/>
        <a:buChar char="p"/>
        <a:defRPr sz="2000">
          <a:solidFill>
            <a:schemeClr val="tx1"/>
          </a:solidFill>
          <a:latin typeface="+mn-lt"/>
          <a:cs typeface="+mn-cs"/>
        </a:defRPr>
      </a:lvl3pPr>
      <a:lvl4pPr marL="1600200" indent="-228600" algn="l" rtl="0" eaLnBrk="0" fontAlgn="base" hangingPunct="0">
        <a:spcBef>
          <a:spcPct val="20000"/>
        </a:spcBef>
        <a:spcAft>
          <a:spcPct val="0"/>
        </a:spcAft>
        <a:buClr>
          <a:schemeClr val="bg2"/>
        </a:buClr>
        <a:buFont typeface="Wingdings" pitchFamily="2" charset="2"/>
        <a:buChar char="§"/>
        <a:defRPr>
          <a:solidFill>
            <a:schemeClr val="tx1"/>
          </a:solidFill>
          <a:latin typeface="+mn-lt"/>
          <a:cs typeface="+mn-cs"/>
        </a:defRPr>
      </a:lvl4pPr>
      <a:lvl5pPr marL="2057400" indent="-228600" algn="l" rtl="0" eaLnBrk="0" fontAlgn="base" hangingPunct="0">
        <a:spcBef>
          <a:spcPct val="20000"/>
        </a:spcBef>
        <a:spcAft>
          <a:spcPct val="0"/>
        </a:spcAft>
        <a:buClr>
          <a:schemeClr val="tx2"/>
        </a:buClr>
        <a:buSzPct val="80000"/>
        <a:buFont typeface="Wingdings" pitchFamily="2" charset="2"/>
        <a:buChar char="§"/>
        <a:defRPr>
          <a:solidFill>
            <a:schemeClr val="tx1"/>
          </a:solidFill>
          <a:latin typeface="+mn-lt"/>
          <a:cs typeface="+mn-cs"/>
        </a:defRPr>
      </a:lvl5pPr>
      <a:lvl6pPr marL="25146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6pPr>
      <a:lvl7pPr marL="29718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7pPr>
      <a:lvl8pPr marL="34290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8pPr>
      <a:lvl9pPr marL="38862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fr-CA" smtClean="0"/>
              <a:t>Click to edit Master title style</a:t>
            </a:r>
          </a:p>
        </p:txBody>
      </p:sp>
      <p:sp>
        <p:nvSpPr>
          <p:cNvPr id="3075" name="Rectangle 3"/>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CA" smtClean="0"/>
              <a:t>Click to edit Master text styles</a:t>
            </a:r>
          </a:p>
          <a:p>
            <a:pPr lvl="1"/>
            <a:r>
              <a:rPr lang="fr-CA" smtClean="0"/>
              <a:t>Second level</a:t>
            </a:r>
          </a:p>
          <a:p>
            <a:pPr lvl="2"/>
            <a:r>
              <a:rPr lang="fr-CA" smtClean="0"/>
              <a:t>Third level</a:t>
            </a:r>
          </a:p>
          <a:p>
            <a:pPr lvl="3"/>
            <a:r>
              <a:rPr lang="fr-CA" smtClean="0"/>
              <a:t>Fourth level</a:t>
            </a:r>
          </a:p>
          <a:p>
            <a:pPr lvl="4"/>
            <a:r>
              <a:rPr lang="fr-CA" smtClean="0"/>
              <a:t>Fifth level</a:t>
            </a:r>
          </a:p>
        </p:txBody>
      </p:sp>
      <p:sp>
        <p:nvSpPr>
          <p:cNvPr id="192516" name="Rectangle 4"/>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a:effectLst/>
                <a:latin typeface="Verdana" pitchFamily="34" charset="0"/>
              </a:defRPr>
            </a:lvl1pPr>
          </a:lstStyle>
          <a:p>
            <a:endParaRPr lang="en-US"/>
          </a:p>
        </p:txBody>
      </p:sp>
      <p:sp>
        <p:nvSpPr>
          <p:cNvPr id="192517"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a:effectLst/>
                <a:latin typeface="Verdana" pitchFamily="34" charset="0"/>
              </a:defRPr>
            </a:lvl1pPr>
          </a:lstStyle>
          <a:p>
            <a:endParaRPr lang="en-US"/>
          </a:p>
        </p:txBody>
      </p:sp>
      <p:sp>
        <p:nvSpPr>
          <p:cNvPr id="192518" name="Rectangle 6"/>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effectLst/>
                <a:latin typeface="Verdana" pitchFamily="34" charset="0"/>
              </a:defRPr>
            </a:lvl1pPr>
          </a:lstStyle>
          <a:p>
            <a:fld id="{A090B584-A424-4B3A-B0D5-2E0211F83E76}" type="slidenum">
              <a:rPr lang="en-US"/>
              <a:pPr/>
              <a:t>‹#›</a:t>
            </a:fld>
            <a:endParaRPr lang="en-US"/>
          </a:p>
        </p:txBody>
      </p:sp>
      <p:sp>
        <p:nvSpPr>
          <p:cNvPr id="3079" name="Rectangle 7"/>
          <p:cNvSpPr>
            <a:spLocks noChangeArrowheads="1"/>
          </p:cNvSpPr>
          <p:nvPr/>
        </p:nvSpPr>
        <p:spPr bwMode="auto">
          <a:xfrm>
            <a:off x="0" y="0"/>
            <a:ext cx="381000" cy="2286000"/>
          </a:xfrm>
          <a:prstGeom prst="rect">
            <a:avLst/>
          </a:prstGeom>
          <a:solidFill>
            <a:srgbClr val="00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sz="2400">
              <a:effectLst/>
              <a:latin typeface="Times New Roman" pitchFamily="18" charset="0"/>
            </a:endParaRPr>
          </a:p>
        </p:txBody>
      </p:sp>
      <p:sp>
        <p:nvSpPr>
          <p:cNvPr id="3080" name="Rectangle 9"/>
          <p:cNvSpPr>
            <a:spLocks noChangeArrowheads="1"/>
          </p:cNvSpPr>
          <p:nvPr/>
        </p:nvSpPr>
        <p:spPr bwMode="auto">
          <a:xfrm>
            <a:off x="0" y="0"/>
            <a:ext cx="381000" cy="6858000"/>
          </a:xfrm>
          <a:prstGeom prst="rect">
            <a:avLst/>
          </a:prstGeom>
          <a:solidFill>
            <a:srgbClr val="3366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sz="2400">
              <a:effectLst/>
              <a:latin typeface="Times New Roman" pitchFamily="18" charset="0"/>
            </a:endParaRPr>
          </a:p>
        </p:txBody>
      </p:sp>
      <p:sp>
        <p:nvSpPr>
          <p:cNvPr id="14" name="Text Box 13"/>
          <p:cNvSpPr txBox="1">
            <a:spLocks noChangeArrowheads="1"/>
          </p:cNvSpPr>
          <p:nvPr/>
        </p:nvSpPr>
        <p:spPr bwMode="auto">
          <a:xfrm rot="10800000">
            <a:off x="0" y="1066800"/>
            <a:ext cx="458788" cy="4654550"/>
          </a:xfrm>
          <a:prstGeom prst="rect">
            <a:avLst/>
          </a:prstGeom>
          <a:noFill/>
          <a:ln w="9525">
            <a:noFill/>
            <a:miter lim="800000"/>
            <a:headEnd/>
            <a:tailEnd/>
          </a:ln>
          <a:effectLst/>
        </p:spPr>
        <p:txBody>
          <a:bodyPr vert="eaVert">
            <a:spAutoFit/>
          </a:bodyPr>
          <a:lstStyle>
            <a:lvl1pPr eaLnBrk="0" hangingPunct="0">
              <a:defRPr sz="3800">
                <a:solidFill>
                  <a:schemeClr val="tx1"/>
                </a:solidFill>
                <a:latin typeface="Arial" charset="0"/>
                <a:cs typeface="Arial" charset="0"/>
              </a:defRPr>
            </a:lvl1pPr>
            <a:lvl2pPr marL="742950" indent="-285750" eaLnBrk="0" hangingPunct="0">
              <a:defRPr sz="3800">
                <a:solidFill>
                  <a:schemeClr val="tx1"/>
                </a:solidFill>
                <a:latin typeface="Arial" charset="0"/>
                <a:cs typeface="Arial" charset="0"/>
              </a:defRPr>
            </a:lvl2pPr>
            <a:lvl3pPr marL="1143000" indent="-228600" eaLnBrk="0" hangingPunct="0">
              <a:defRPr sz="3800">
                <a:solidFill>
                  <a:schemeClr val="tx1"/>
                </a:solidFill>
                <a:latin typeface="Arial" charset="0"/>
                <a:cs typeface="Arial" charset="0"/>
              </a:defRPr>
            </a:lvl3pPr>
            <a:lvl4pPr marL="1600200" indent="-228600" eaLnBrk="0" hangingPunct="0">
              <a:defRPr sz="3800">
                <a:solidFill>
                  <a:schemeClr val="tx1"/>
                </a:solidFill>
                <a:latin typeface="Arial" charset="0"/>
                <a:cs typeface="Arial" charset="0"/>
              </a:defRPr>
            </a:lvl4pPr>
            <a:lvl5pPr marL="2057400" indent="-228600" eaLnBrk="0" hangingPunct="0">
              <a:defRPr sz="3800">
                <a:solidFill>
                  <a:schemeClr val="tx1"/>
                </a:solidFill>
                <a:latin typeface="Arial" charset="0"/>
                <a:cs typeface="Arial" charset="0"/>
              </a:defRPr>
            </a:lvl5pPr>
            <a:lvl6pPr marL="2514600" indent="-228600" eaLnBrk="0" fontAlgn="base" hangingPunct="0">
              <a:spcBef>
                <a:spcPct val="0"/>
              </a:spcBef>
              <a:spcAft>
                <a:spcPct val="0"/>
              </a:spcAft>
              <a:defRPr sz="3800">
                <a:solidFill>
                  <a:schemeClr val="tx1"/>
                </a:solidFill>
                <a:latin typeface="Arial" charset="0"/>
                <a:cs typeface="Arial" charset="0"/>
              </a:defRPr>
            </a:lvl6pPr>
            <a:lvl7pPr marL="2971800" indent="-228600" eaLnBrk="0" fontAlgn="base" hangingPunct="0">
              <a:spcBef>
                <a:spcPct val="0"/>
              </a:spcBef>
              <a:spcAft>
                <a:spcPct val="0"/>
              </a:spcAft>
              <a:defRPr sz="3800">
                <a:solidFill>
                  <a:schemeClr val="tx1"/>
                </a:solidFill>
                <a:latin typeface="Arial" charset="0"/>
                <a:cs typeface="Arial" charset="0"/>
              </a:defRPr>
            </a:lvl7pPr>
            <a:lvl8pPr marL="3429000" indent="-228600" eaLnBrk="0" fontAlgn="base" hangingPunct="0">
              <a:spcBef>
                <a:spcPct val="0"/>
              </a:spcBef>
              <a:spcAft>
                <a:spcPct val="0"/>
              </a:spcAft>
              <a:defRPr sz="3800">
                <a:solidFill>
                  <a:schemeClr val="tx1"/>
                </a:solidFill>
                <a:latin typeface="Arial" charset="0"/>
                <a:cs typeface="Arial" charset="0"/>
              </a:defRPr>
            </a:lvl8pPr>
            <a:lvl9pPr marL="3886200" indent="-228600" eaLnBrk="0" fontAlgn="base" hangingPunct="0">
              <a:spcBef>
                <a:spcPct val="0"/>
              </a:spcBef>
              <a:spcAft>
                <a:spcPct val="0"/>
              </a:spcAft>
              <a:defRPr sz="3800">
                <a:solidFill>
                  <a:schemeClr val="tx1"/>
                </a:solidFill>
                <a:latin typeface="Arial" charset="0"/>
                <a:cs typeface="Arial" charset="0"/>
              </a:defRPr>
            </a:lvl9pPr>
          </a:lstStyle>
          <a:p>
            <a:pPr algn="ctr" eaLnBrk="1" hangingPunct="1">
              <a:spcBef>
                <a:spcPct val="50000"/>
              </a:spcBef>
            </a:pPr>
            <a:r>
              <a:rPr lang="en-US" sz="1800" b="1">
                <a:solidFill>
                  <a:schemeClr val="bg1"/>
                </a:solidFill>
                <a:effectLst/>
                <a:latin typeface="Calibri" pitchFamily="34" charset="0"/>
              </a:rPr>
              <a:t>UNESCO Institute for Statistics</a:t>
            </a:r>
            <a:endParaRPr lang="en-US" sz="1800">
              <a:solidFill>
                <a:schemeClr val="bg1"/>
              </a:solidFill>
              <a:effectLst/>
              <a:latin typeface="Calibri" pitchFamily="34" charset="0"/>
            </a:endParaRPr>
          </a:p>
        </p:txBody>
      </p:sp>
    </p:spTree>
  </p:cSld>
  <p:clrMap bg1="lt1" tx1="dk1" bg2="lt2" tx2="dk2" accent1="accent1" accent2="accent2" accent3="accent3" accent4="accent4" accent5="accent5" accent6="accent6" hlink="hlink" folHlink="folHlink"/>
  <p:sldLayoutIdLst>
    <p:sldLayoutId id="2147484484" r:id="rId1"/>
    <p:sldLayoutId id="2147484485" r:id="rId2"/>
    <p:sldLayoutId id="2147484486" r:id="rId3"/>
    <p:sldLayoutId id="2147484487" r:id="rId4"/>
    <p:sldLayoutId id="2147484488" r:id="rId5"/>
    <p:sldLayoutId id="2147484489" r:id="rId6"/>
    <p:sldLayoutId id="2147484490" r:id="rId7"/>
    <p:sldLayoutId id="2147484491" r:id="rId8"/>
    <p:sldLayoutId id="2147484492" r:id="rId9"/>
    <p:sldLayoutId id="2147484493" r:id="rId10"/>
    <p:sldLayoutId id="2147484494" r:id="rId11"/>
    <p:sldLayoutId id="2147484495" r:id="rId12"/>
  </p:sldLayoutIdLst>
  <p:timing>
    <p:tnLst>
      <p:par>
        <p:cTn id="1" dur="indefinite" restart="never" nodeType="tmRoot"/>
      </p:par>
    </p:tnLst>
  </p:timing>
  <p:hf sldNum="0" hdr="0" ftr="0" dt="0"/>
  <p:txStyles>
    <p:titleStyle>
      <a:lvl1pPr algn="l" rtl="0" eaLnBrk="0" fontAlgn="base" hangingPunct="0">
        <a:spcBef>
          <a:spcPct val="0"/>
        </a:spcBef>
        <a:spcAft>
          <a:spcPct val="0"/>
        </a:spcAft>
        <a:defRPr sz="4400">
          <a:solidFill>
            <a:schemeClr val="accent2"/>
          </a:solidFill>
          <a:latin typeface="+mj-lt"/>
          <a:ea typeface="+mj-ea"/>
          <a:cs typeface="+mj-cs"/>
        </a:defRPr>
      </a:lvl1pPr>
      <a:lvl2pPr algn="l" rtl="0" eaLnBrk="0" fontAlgn="base" hangingPunct="0">
        <a:spcBef>
          <a:spcPct val="0"/>
        </a:spcBef>
        <a:spcAft>
          <a:spcPct val="0"/>
        </a:spcAft>
        <a:defRPr sz="4400">
          <a:solidFill>
            <a:schemeClr val="accent2"/>
          </a:solidFill>
          <a:latin typeface="Calibri" pitchFamily="34" charset="0"/>
          <a:cs typeface="Arial" pitchFamily="34" charset="0"/>
        </a:defRPr>
      </a:lvl2pPr>
      <a:lvl3pPr algn="l" rtl="0" eaLnBrk="0" fontAlgn="base" hangingPunct="0">
        <a:spcBef>
          <a:spcPct val="0"/>
        </a:spcBef>
        <a:spcAft>
          <a:spcPct val="0"/>
        </a:spcAft>
        <a:defRPr sz="4400">
          <a:solidFill>
            <a:schemeClr val="accent2"/>
          </a:solidFill>
          <a:latin typeface="Calibri" pitchFamily="34" charset="0"/>
          <a:cs typeface="Arial" pitchFamily="34" charset="0"/>
        </a:defRPr>
      </a:lvl3pPr>
      <a:lvl4pPr algn="l" rtl="0" eaLnBrk="0" fontAlgn="base" hangingPunct="0">
        <a:spcBef>
          <a:spcPct val="0"/>
        </a:spcBef>
        <a:spcAft>
          <a:spcPct val="0"/>
        </a:spcAft>
        <a:defRPr sz="4400">
          <a:solidFill>
            <a:schemeClr val="accent2"/>
          </a:solidFill>
          <a:latin typeface="Calibri" pitchFamily="34" charset="0"/>
          <a:cs typeface="Arial" pitchFamily="34" charset="0"/>
        </a:defRPr>
      </a:lvl4pPr>
      <a:lvl5pPr algn="l" rtl="0" eaLnBrk="0" fontAlgn="base" hangingPunct="0">
        <a:spcBef>
          <a:spcPct val="0"/>
        </a:spcBef>
        <a:spcAft>
          <a:spcPct val="0"/>
        </a:spcAft>
        <a:defRPr sz="4400">
          <a:solidFill>
            <a:schemeClr val="accent2"/>
          </a:solidFill>
          <a:latin typeface="Calibri" pitchFamily="34" charset="0"/>
          <a:cs typeface="Arial" pitchFamily="34" charset="0"/>
        </a:defRPr>
      </a:lvl5pPr>
      <a:lvl6pPr marL="457200" algn="l" rtl="0" fontAlgn="base">
        <a:spcBef>
          <a:spcPct val="0"/>
        </a:spcBef>
        <a:spcAft>
          <a:spcPct val="0"/>
        </a:spcAft>
        <a:defRPr sz="4400">
          <a:solidFill>
            <a:schemeClr val="accent2"/>
          </a:solidFill>
          <a:latin typeface="Calibri" pitchFamily="34" charset="0"/>
          <a:cs typeface="Arial" pitchFamily="34" charset="0"/>
        </a:defRPr>
      </a:lvl6pPr>
      <a:lvl7pPr marL="914400" algn="l" rtl="0" fontAlgn="base">
        <a:spcBef>
          <a:spcPct val="0"/>
        </a:spcBef>
        <a:spcAft>
          <a:spcPct val="0"/>
        </a:spcAft>
        <a:defRPr sz="4400">
          <a:solidFill>
            <a:schemeClr val="accent2"/>
          </a:solidFill>
          <a:latin typeface="Calibri" pitchFamily="34" charset="0"/>
          <a:cs typeface="Arial" pitchFamily="34" charset="0"/>
        </a:defRPr>
      </a:lvl7pPr>
      <a:lvl8pPr marL="1371600" algn="l" rtl="0" fontAlgn="base">
        <a:spcBef>
          <a:spcPct val="0"/>
        </a:spcBef>
        <a:spcAft>
          <a:spcPct val="0"/>
        </a:spcAft>
        <a:defRPr sz="4400">
          <a:solidFill>
            <a:schemeClr val="accent2"/>
          </a:solidFill>
          <a:latin typeface="Calibri" pitchFamily="34" charset="0"/>
          <a:cs typeface="Arial" pitchFamily="34" charset="0"/>
        </a:defRPr>
      </a:lvl8pPr>
      <a:lvl9pPr marL="1828800" algn="l" rtl="0" fontAlgn="base">
        <a:spcBef>
          <a:spcPct val="0"/>
        </a:spcBef>
        <a:spcAft>
          <a:spcPct val="0"/>
        </a:spcAft>
        <a:defRPr sz="4400">
          <a:solidFill>
            <a:schemeClr val="accent2"/>
          </a:solidFill>
          <a:latin typeface="Calibri" pitchFamily="34" charset="0"/>
          <a:cs typeface="Arial" pitchFamily="34"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p"/>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itchFamily="2" charset="2"/>
        <a:buChar char="n"/>
        <a:defRPr sz="2400">
          <a:solidFill>
            <a:schemeClr val="tx1"/>
          </a:solidFill>
          <a:latin typeface="+mn-lt"/>
          <a:cs typeface="+mn-cs"/>
        </a:defRPr>
      </a:lvl2pPr>
      <a:lvl3pPr marL="1143000" indent="-228600" algn="l" rtl="0" eaLnBrk="0" fontAlgn="base" hangingPunct="0">
        <a:spcBef>
          <a:spcPct val="20000"/>
        </a:spcBef>
        <a:spcAft>
          <a:spcPct val="0"/>
        </a:spcAft>
        <a:buClr>
          <a:schemeClr val="accent1"/>
        </a:buClr>
        <a:buSzPct val="65000"/>
        <a:buFont typeface="Wingdings" pitchFamily="2" charset="2"/>
        <a:buChar char="p"/>
        <a:defRPr sz="2000">
          <a:solidFill>
            <a:schemeClr val="tx1"/>
          </a:solidFill>
          <a:latin typeface="+mn-lt"/>
          <a:cs typeface="+mn-cs"/>
        </a:defRPr>
      </a:lvl3pPr>
      <a:lvl4pPr marL="1600200" indent="-228600" algn="l" rtl="0" eaLnBrk="0" fontAlgn="base" hangingPunct="0">
        <a:spcBef>
          <a:spcPct val="20000"/>
        </a:spcBef>
        <a:spcAft>
          <a:spcPct val="0"/>
        </a:spcAft>
        <a:buClr>
          <a:schemeClr val="bg2"/>
        </a:buClr>
        <a:buFont typeface="Wingdings" pitchFamily="2" charset="2"/>
        <a:buChar char="§"/>
        <a:defRPr>
          <a:solidFill>
            <a:schemeClr val="tx1"/>
          </a:solidFill>
          <a:latin typeface="+mn-lt"/>
          <a:cs typeface="+mn-cs"/>
        </a:defRPr>
      </a:lvl4pPr>
      <a:lvl5pPr marL="2057400" indent="-228600" algn="l" rtl="0" eaLnBrk="0" fontAlgn="base" hangingPunct="0">
        <a:spcBef>
          <a:spcPct val="20000"/>
        </a:spcBef>
        <a:spcAft>
          <a:spcPct val="0"/>
        </a:spcAft>
        <a:buClr>
          <a:schemeClr val="tx2"/>
        </a:buClr>
        <a:buSzPct val="80000"/>
        <a:buFont typeface="Wingdings" pitchFamily="2" charset="2"/>
        <a:buChar char="§"/>
        <a:defRPr>
          <a:solidFill>
            <a:schemeClr val="tx1"/>
          </a:solidFill>
          <a:latin typeface="+mn-lt"/>
          <a:cs typeface="+mn-cs"/>
        </a:defRPr>
      </a:lvl5pPr>
      <a:lvl6pPr marL="25146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6pPr>
      <a:lvl7pPr marL="29718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7pPr>
      <a:lvl8pPr marL="34290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8pPr>
      <a:lvl9pPr marL="38862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gif"/><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5.xml"/><Relationship Id="rId1" Type="http://schemas.openxmlformats.org/officeDocument/2006/relationships/slideLayout" Target="../slideLayouts/slideLayout3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a:xfrm>
            <a:off x="990600" y="1524001"/>
            <a:ext cx="7772400" cy="3733800"/>
          </a:xfrm>
        </p:spPr>
        <p:txBody>
          <a:bodyPr anchor="ctr"/>
          <a:lstStyle/>
          <a:p>
            <a:pPr algn="ctr"/>
            <a:r>
              <a:rPr lang="en-CA" sz="4000" b="1" dirty="0"/>
              <a:t>Chapter 6: Flow of cultural goods and services</a:t>
            </a:r>
            <a:r>
              <a:rPr lang="en-US" sz="4000" b="1" dirty="0" smtClean="0"/>
              <a:t/>
            </a:r>
            <a:br>
              <a:rPr lang="en-US" sz="4000" b="1" dirty="0" smtClean="0"/>
            </a:br>
            <a:r>
              <a:rPr lang="en-CA" sz="3200" b="1" dirty="0" smtClean="0"/>
              <a:t>2017 Global Report on the Implementation of the 2005 Convention</a:t>
            </a:r>
            <a:br>
              <a:rPr lang="en-CA" sz="3200" b="1" dirty="0" smtClean="0"/>
            </a:br>
            <a:r>
              <a:rPr lang="en-CA" sz="2400" dirty="0" smtClean="0"/>
              <a:t>Second </a:t>
            </a:r>
            <a:r>
              <a:rPr lang="en-CA" sz="2400" dirty="0"/>
              <a:t>Editorial Board </a:t>
            </a:r>
            <a:r>
              <a:rPr lang="en-CA" sz="2400" dirty="0" smtClean="0"/>
              <a:t>Meeting</a:t>
            </a:r>
            <a:br>
              <a:rPr lang="en-CA" sz="2400" dirty="0" smtClean="0"/>
            </a:br>
            <a:r>
              <a:rPr lang="en-CA" sz="2400" dirty="0" smtClean="0"/>
              <a:t> </a:t>
            </a:r>
            <a:r>
              <a:rPr lang="en-CA" sz="2400" dirty="0"/>
              <a:t>1-3 March 2017 Stockholm, Sweden</a:t>
            </a:r>
            <a:endParaRPr lang="en-US" sz="2400" dirty="0">
              <a:effectLst>
                <a:outerShdw blurRad="38100" dist="38100" dir="2700000" algn="tl">
                  <a:srgbClr val="000000">
                    <a:alpha val="43137"/>
                  </a:srgbClr>
                </a:outerShdw>
              </a:effectLst>
            </a:endParaRPr>
          </a:p>
        </p:txBody>
      </p:sp>
      <p:sp>
        <p:nvSpPr>
          <p:cNvPr id="10" name="Subtitle 9"/>
          <p:cNvSpPr>
            <a:spLocks noGrp="1"/>
          </p:cNvSpPr>
          <p:nvPr>
            <p:ph type="subTitle" idx="1"/>
          </p:nvPr>
        </p:nvSpPr>
        <p:spPr>
          <a:xfrm>
            <a:off x="542273" y="5257800"/>
            <a:ext cx="8153400" cy="1219200"/>
          </a:xfrm>
        </p:spPr>
        <p:txBody>
          <a:bodyPr/>
          <a:lstStyle/>
          <a:p>
            <a:r>
              <a:rPr lang="en-US" sz="2000" dirty="0" smtClean="0"/>
              <a:t>Lydia Deloumeaux</a:t>
            </a:r>
          </a:p>
          <a:p>
            <a:r>
              <a:rPr lang="en-US" sz="2000" dirty="0" smtClean="0"/>
              <a:t>Assistant Programme Specialist, Culture Statistics,</a:t>
            </a:r>
          </a:p>
          <a:p>
            <a:r>
              <a:rPr lang="en-US" sz="2000" dirty="0" smtClean="0"/>
              <a:t>UNESCO Institute for Statistics</a:t>
            </a:r>
            <a:endParaRPr lang="en-US" sz="2000" dirty="0"/>
          </a:p>
        </p:txBody>
      </p:sp>
    </p:spTree>
    <p:extLst>
      <p:ext uri="{BB962C8B-B14F-4D97-AF65-F5344CB8AC3E}">
        <p14:creationId xmlns:p14="http://schemas.microsoft.com/office/powerpoint/2010/main" val="1634297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686800" cy="1139825"/>
          </a:xfrm>
        </p:spPr>
        <p:txBody>
          <a:bodyPr/>
          <a:lstStyle/>
          <a:p>
            <a:r>
              <a:rPr lang="en-US" sz="4000" dirty="0" smtClean="0"/>
              <a:t>Opposite trends of three cultural expressions </a:t>
            </a:r>
            <a:endParaRPr lang="en-US" sz="4000" dirty="0"/>
          </a:p>
        </p:txBody>
      </p:sp>
      <p:sp>
        <p:nvSpPr>
          <p:cNvPr id="3" name="Content Placeholder 2"/>
          <p:cNvSpPr>
            <a:spLocks noGrp="1"/>
          </p:cNvSpPr>
          <p:nvPr>
            <p:ph idx="1"/>
          </p:nvPr>
        </p:nvSpPr>
        <p:spPr/>
        <p:txBody>
          <a:bodyPr/>
          <a:lstStyle/>
          <a:p>
            <a:r>
              <a:rPr lang="en-US" dirty="0" smtClean="0"/>
              <a:t>Visual arts : largest exports of cultural goods </a:t>
            </a:r>
          </a:p>
          <a:p>
            <a:r>
              <a:rPr lang="en-US" dirty="0" smtClean="0"/>
              <a:t>Visual arts : the most dynamic cultural expression in exports of cultural goods before Audiovisual and music goods and publishing</a:t>
            </a:r>
          </a:p>
          <a:p>
            <a:r>
              <a:rPr lang="en-US" dirty="0" smtClean="0"/>
              <a:t>Is this due to the lower impact of the digitization process in visual arts compared to music, audiovisual and publishing industries?</a:t>
            </a:r>
          </a:p>
          <a:p>
            <a:endParaRPr lang="en-US" dirty="0"/>
          </a:p>
        </p:txBody>
      </p:sp>
    </p:spTree>
    <p:extLst>
      <p:ext uri="{BB962C8B-B14F-4D97-AF65-F5344CB8AC3E}">
        <p14:creationId xmlns:p14="http://schemas.microsoft.com/office/powerpoint/2010/main" val="29819227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610600" cy="1139825"/>
          </a:xfrm>
        </p:spPr>
        <p:txBody>
          <a:bodyPr/>
          <a:lstStyle/>
          <a:p>
            <a:r>
              <a:rPr lang="en-CA" dirty="0" smtClean="0"/>
              <a:t>Trends of exports of Audiovisual </a:t>
            </a:r>
            <a:r>
              <a:rPr lang="en-CA" dirty="0"/>
              <a:t>and music </a:t>
            </a:r>
            <a:r>
              <a:rPr lang="en-CA" dirty="0" smtClean="0"/>
              <a:t>goods, 2005-2014</a:t>
            </a:r>
            <a:endParaRPr lang="en-US" dirty="0"/>
          </a:p>
        </p:txBody>
      </p:sp>
      <p:pic>
        <p:nvPicPr>
          <p:cNvPr id="30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600200"/>
            <a:ext cx="1749425" cy="181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descr="C:\Users\l_deloumeaux\AppData\Local\Microsoft\Windows\Temporary Internet Files\Content.IE5\HW3P3TD9\music_cd2-794484[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3581400"/>
            <a:ext cx="2557305" cy="2255855"/>
          </a:xfrm>
          <a:prstGeom prst="rect">
            <a:avLst/>
          </a:prstGeom>
          <a:noFill/>
          <a:extLst>
            <a:ext uri="{909E8E84-426E-40DD-AFC4-6F175D3DCCD1}">
              <a14:hiddenFill xmlns:a14="http://schemas.microsoft.com/office/drawing/2010/main">
                <a:solidFill>
                  <a:srgbClr val="FFFFFF"/>
                </a:solidFill>
              </a14:hiddenFill>
            </a:ext>
          </a:extLst>
        </p:spPr>
      </p:pic>
      <p:sp>
        <p:nvSpPr>
          <p:cNvPr id="5" name="Right Arrow 4"/>
          <p:cNvSpPr/>
          <p:nvPr/>
        </p:nvSpPr>
        <p:spPr bwMode="auto">
          <a:xfrm rot="2710167">
            <a:off x="3178916" y="2523817"/>
            <a:ext cx="1418408" cy="322814"/>
          </a:xfrm>
          <a:prstGeom prst="rightArrow">
            <a:avLst/>
          </a:prstGeom>
          <a:solidFill>
            <a:schemeClr val="accent2"/>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3800" b="0" i="0" u="none" strike="noStrike" cap="none" normalizeH="0" baseline="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6" name="Rectangle 5"/>
          <p:cNvSpPr/>
          <p:nvPr/>
        </p:nvSpPr>
        <p:spPr bwMode="auto">
          <a:xfrm>
            <a:off x="4824723" y="1842533"/>
            <a:ext cx="3481077" cy="1205467"/>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r>
              <a:rPr lang="en-CA" sz="2800" dirty="0" smtClean="0">
                <a:effectLst/>
              </a:rPr>
              <a:t>- 28</a:t>
            </a:r>
            <a:r>
              <a:rPr lang="en-CA" sz="2800" dirty="0">
                <a:effectLst/>
              </a:rPr>
              <a:t>% </a:t>
            </a:r>
            <a:r>
              <a:rPr lang="en-CA" sz="2800" dirty="0" smtClean="0">
                <a:effectLst/>
              </a:rPr>
              <a:t>decline in </a:t>
            </a:r>
            <a:r>
              <a:rPr lang="en-CA" sz="2800" dirty="0">
                <a:effectLst/>
              </a:rPr>
              <a:t>dollar </a:t>
            </a:r>
            <a:r>
              <a:rPr lang="en-CA" sz="2800" dirty="0" smtClean="0">
                <a:effectLst/>
              </a:rPr>
              <a:t>value</a:t>
            </a:r>
            <a:endParaRPr lang="en-CA" sz="2800" dirty="0">
              <a:effectLst/>
            </a:endParaRPr>
          </a:p>
        </p:txBody>
      </p:sp>
      <p:sp>
        <p:nvSpPr>
          <p:cNvPr id="7" name="Rectangle 6"/>
          <p:cNvSpPr/>
          <p:nvPr/>
        </p:nvSpPr>
        <p:spPr bwMode="auto">
          <a:xfrm>
            <a:off x="4814862" y="3391491"/>
            <a:ext cx="3810000" cy="1295943"/>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r>
              <a:rPr lang="en-CA" sz="2400" dirty="0" smtClean="0">
                <a:effectLst/>
              </a:rPr>
              <a:t>Significant </a:t>
            </a:r>
            <a:r>
              <a:rPr lang="en-CA" sz="2400" dirty="0">
                <a:effectLst/>
              </a:rPr>
              <a:t>drop by </a:t>
            </a:r>
            <a:r>
              <a:rPr lang="en-CA" sz="2400" dirty="0">
                <a:solidFill>
                  <a:srgbClr val="FF0000"/>
                </a:solidFill>
                <a:effectLst/>
              </a:rPr>
              <a:t>34.6%</a:t>
            </a:r>
            <a:r>
              <a:rPr lang="en-CA" sz="2400" dirty="0">
                <a:effectLst/>
              </a:rPr>
              <a:t> </a:t>
            </a:r>
          </a:p>
          <a:p>
            <a:r>
              <a:rPr lang="en-CA" sz="2400" dirty="0" smtClean="0">
                <a:effectLst/>
              </a:rPr>
              <a:t>of </a:t>
            </a:r>
            <a:r>
              <a:rPr lang="en-CA" sz="2400" dirty="0">
                <a:effectLst/>
              </a:rPr>
              <a:t>exports </a:t>
            </a:r>
            <a:r>
              <a:rPr lang="en-CA" sz="2400" dirty="0" smtClean="0">
                <a:effectLst/>
              </a:rPr>
              <a:t>from </a:t>
            </a:r>
            <a:r>
              <a:rPr lang="en-CA" sz="2400" dirty="0">
                <a:effectLst/>
              </a:rPr>
              <a:t>developed </a:t>
            </a:r>
            <a:r>
              <a:rPr lang="en-CA" sz="2400" dirty="0" smtClean="0">
                <a:effectLst/>
              </a:rPr>
              <a:t>countries</a:t>
            </a:r>
            <a:endParaRPr lang="en-CA" sz="2400" dirty="0">
              <a:effectLst/>
            </a:endParaRPr>
          </a:p>
        </p:txBody>
      </p:sp>
      <p:sp>
        <p:nvSpPr>
          <p:cNvPr id="3" name="TextBox 2"/>
          <p:cNvSpPr txBox="1"/>
          <p:nvPr/>
        </p:nvSpPr>
        <p:spPr>
          <a:xfrm>
            <a:off x="4953000" y="4709327"/>
            <a:ext cx="3671862" cy="1200329"/>
          </a:xfrm>
          <a:prstGeom prst="rect">
            <a:avLst/>
          </a:prstGeom>
          <a:noFill/>
        </p:spPr>
        <p:txBody>
          <a:bodyPr wrap="square" rtlCol="0">
            <a:spAutoFit/>
          </a:bodyPr>
          <a:lstStyle/>
          <a:p>
            <a:r>
              <a:rPr lang="en-US" sz="2400" dirty="0" smtClean="0">
                <a:effectLst/>
              </a:rPr>
              <a:t>Small increase by </a:t>
            </a:r>
            <a:r>
              <a:rPr lang="en-US" sz="2400" b="1" dirty="0" smtClean="0">
                <a:effectLst/>
              </a:rPr>
              <a:t>9% </a:t>
            </a:r>
            <a:r>
              <a:rPr lang="en-US" sz="2400" dirty="0" smtClean="0">
                <a:effectLst/>
              </a:rPr>
              <a:t>from developing countries</a:t>
            </a:r>
            <a:endParaRPr lang="en-US" sz="2400" dirty="0">
              <a:effectLst/>
            </a:endParaRPr>
          </a:p>
        </p:txBody>
      </p:sp>
      <p:sp>
        <p:nvSpPr>
          <p:cNvPr id="20" name="Right Arrow 19"/>
          <p:cNvSpPr/>
          <p:nvPr/>
        </p:nvSpPr>
        <p:spPr bwMode="auto">
          <a:xfrm rot="2710167">
            <a:off x="3240736" y="3339083"/>
            <a:ext cx="1388303" cy="484632"/>
          </a:xfrm>
          <a:prstGeom prst="rightArrow">
            <a:avLst/>
          </a:prstGeom>
          <a:solidFill>
            <a:schemeClr val="accent2"/>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3800" b="0" i="0" u="none" strike="noStrike" cap="none" normalizeH="0" baseline="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21" name="Right Arrow 20"/>
          <p:cNvSpPr/>
          <p:nvPr/>
        </p:nvSpPr>
        <p:spPr bwMode="auto">
          <a:xfrm rot="20179526">
            <a:off x="3426962" y="5187205"/>
            <a:ext cx="1276499" cy="124730"/>
          </a:xfrm>
          <a:prstGeom prst="rightArrow">
            <a:avLst/>
          </a:prstGeom>
          <a:solidFill>
            <a:schemeClr val="accent5">
              <a:lumMod val="5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3800" b="0" i="0" u="none" strike="noStrike" cap="none" normalizeH="0" baseline="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8" name="Content Placeholder 7"/>
          <p:cNvSpPr>
            <a:spLocks noGrp="1"/>
          </p:cNvSpPr>
          <p:nvPr>
            <p:ph idx="1"/>
          </p:nvPr>
        </p:nvSpPr>
        <p:spPr/>
        <p:txBody>
          <a:bodyPr/>
          <a:lstStyle/>
          <a:p>
            <a:endParaRPr lang="en-US" dirty="0"/>
          </a:p>
        </p:txBody>
      </p:sp>
    </p:spTree>
    <p:extLst>
      <p:ext uri="{BB962C8B-B14F-4D97-AF65-F5344CB8AC3E}">
        <p14:creationId xmlns:p14="http://schemas.microsoft.com/office/powerpoint/2010/main" val="17912588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686800" cy="1139825"/>
          </a:xfrm>
        </p:spPr>
        <p:txBody>
          <a:bodyPr/>
          <a:lstStyle/>
          <a:p>
            <a:r>
              <a:rPr lang="en-US" dirty="0" smtClean="0"/>
              <a:t>Trends of exports of Books and press, 2005-2014</a:t>
            </a:r>
            <a:endParaRPr lang="en-US" dirty="0"/>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93206" y="1594261"/>
            <a:ext cx="1905000" cy="1683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4" name="Picture 8" descr="C:\Users\l_deloumeaux\AppData\Local\Microsoft\Windows\Temporary Internet Files\Content.IE5\5BB8N8YU\News[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908" y="3724019"/>
            <a:ext cx="1856591" cy="149636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764066" y="1717186"/>
            <a:ext cx="4495800" cy="523220"/>
          </a:xfrm>
          <a:prstGeom prst="rect">
            <a:avLst/>
          </a:prstGeom>
          <a:noFill/>
        </p:spPr>
        <p:txBody>
          <a:bodyPr wrap="square" rtlCol="0">
            <a:spAutoFit/>
          </a:bodyPr>
          <a:lstStyle/>
          <a:p>
            <a:r>
              <a:rPr lang="en-US" sz="2800" dirty="0" smtClean="0">
                <a:effectLst/>
              </a:rPr>
              <a:t>Small increase by 5%</a:t>
            </a:r>
            <a:endParaRPr lang="en-US" sz="2800" dirty="0">
              <a:effectLst/>
            </a:endParaRPr>
          </a:p>
        </p:txBody>
      </p:sp>
      <p:sp>
        <p:nvSpPr>
          <p:cNvPr id="6" name="Rectangle 5"/>
          <p:cNvSpPr/>
          <p:nvPr/>
        </p:nvSpPr>
        <p:spPr bwMode="auto">
          <a:xfrm>
            <a:off x="4724400" y="2590800"/>
            <a:ext cx="3810000" cy="1295943"/>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r>
              <a:rPr lang="en-CA" sz="2400" dirty="0" smtClean="0">
                <a:effectLst/>
              </a:rPr>
              <a:t>Small decrease by </a:t>
            </a:r>
            <a:r>
              <a:rPr lang="en-CA" sz="2400" dirty="0" smtClean="0">
                <a:solidFill>
                  <a:srgbClr val="FF0000"/>
                </a:solidFill>
                <a:effectLst/>
              </a:rPr>
              <a:t>3.2%</a:t>
            </a:r>
            <a:r>
              <a:rPr lang="en-CA" sz="2400" dirty="0" smtClean="0">
                <a:effectLst/>
              </a:rPr>
              <a:t> </a:t>
            </a:r>
            <a:endParaRPr lang="en-CA" sz="2400" dirty="0">
              <a:effectLst/>
            </a:endParaRPr>
          </a:p>
          <a:p>
            <a:r>
              <a:rPr lang="en-CA" sz="2400" dirty="0" smtClean="0">
                <a:effectLst/>
              </a:rPr>
              <a:t>of </a:t>
            </a:r>
            <a:r>
              <a:rPr lang="en-CA" sz="2400" dirty="0">
                <a:effectLst/>
              </a:rPr>
              <a:t>exports </a:t>
            </a:r>
            <a:r>
              <a:rPr lang="en-CA" sz="2400" dirty="0" smtClean="0">
                <a:effectLst/>
              </a:rPr>
              <a:t>from </a:t>
            </a:r>
            <a:r>
              <a:rPr lang="en-CA" sz="2400" dirty="0">
                <a:effectLst/>
              </a:rPr>
              <a:t>developed </a:t>
            </a:r>
            <a:r>
              <a:rPr lang="en-CA" sz="2400" dirty="0" smtClean="0">
                <a:effectLst/>
              </a:rPr>
              <a:t>countries</a:t>
            </a:r>
            <a:endParaRPr lang="en-CA" sz="2400" dirty="0">
              <a:effectLst/>
            </a:endParaRPr>
          </a:p>
        </p:txBody>
      </p:sp>
      <p:sp>
        <p:nvSpPr>
          <p:cNvPr id="7" name="TextBox 6"/>
          <p:cNvSpPr txBox="1"/>
          <p:nvPr/>
        </p:nvSpPr>
        <p:spPr>
          <a:xfrm>
            <a:off x="4800600" y="4191000"/>
            <a:ext cx="3657600" cy="1200329"/>
          </a:xfrm>
          <a:prstGeom prst="rect">
            <a:avLst/>
          </a:prstGeom>
          <a:noFill/>
        </p:spPr>
        <p:txBody>
          <a:bodyPr wrap="square" rtlCol="0">
            <a:spAutoFit/>
          </a:bodyPr>
          <a:lstStyle/>
          <a:p>
            <a:r>
              <a:rPr lang="en-US" sz="2400" dirty="0" smtClean="0">
                <a:effectLst/>
              </a:rPr>
              <a:t>Significant increase by </a:t>
            </a:r>
            <a:r>
              <a:rPr lang="en-US" sz="2400" b="1" dirty="0" smtClean="0">
                <a:effectLst/>
              </a:rPr>
              <a:t>67.7% </a:t>
            </a:r>
            <a:r>
              <a:rPr lang="en-US" sz="2400" dirty="0" smtClean="0">
                <a:effectLst/>
              </a:rPr>
              <a:t>from developing countries</a:t>
            </a:r>
            <a:endParaRPr lang="en-US" sz="2400" dirty="0">
              <a:effectLst/>
            </a:endParaRPr>
          </a:p>
        </p:txBody>
      </p:sp>
      <p:sp>
        <p:nvSpPr>
          <p:cNvPr id="10" name="Right Arrow 9"/>
          <p:cNvSpPr/>
          <p:nvPr/>
        </p:nvSpPr>
        <p:spPr bwMode="auto">
          <a:xfrm rot="21197024">
            <a:off x="2857741" y="2068363"/>
            <a:ext cx="1418408" cy="161407"/>
          </a:xfrm>
          <a:prstGeom prst="rightArrow">
            <a:avLst/>
          </a:prstGeom>
          <a:solidFill>
            <a:schemeClr val="accent2"/>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3800" b="0" i="0" u="none" strike="noStrike" cap="none" normalizeH="0" baseline="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11" name="Right Arrow 10"/>
          <p:cNvSpPr/>
          <p:nvPr/>
        </p:nvSpPr>
        <p:spPr bwMode="auto">
          <a:xfrm rot="198474">
            <a:off x="2872793" y="3178192"/>
            <a:ext cx="1388303" cy="121158"/>
          </a:xfrm>
          <a:prstGeom prst="rightArrow">
            <a:avLst/>
          </a:prstGeom>
          <a:solidFill>
            <a:schemeClr val="accent2"/>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3800" b="0" i="0" u="none" strike="noStrike" cap="none" normalizeH="0" baseline="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12" name="Right Arrow 11"/>
          <p:cNvSpPr/>
          <p:nvPr/>
        </p:nvSpPr>
        <p:spPr bwMode="auto">
          <a:xfrm rot="19039795">
            <a:off x="2781360" y="4755385"/>
            <a:ext cx="1276499" cy="235685"/>
          </a:xfrm>
          <a:prstGeom prst="rightArrow">
            <a:avLst/>
          </a:prstGeom>
          <a:solidFill>
            <a:schemeClr val="accent5">
              <a:lumMod val="5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3800" b="0" i="0" u="none" strike="noStrike" cap="none" normalizeH="0" baseline="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Tree>
    <p:extLst>
      <p:ext uri="{BB962C8B-B14F-4D97-AF65-F5344CB8AC3E}">
        <p14:creationId xmlns:p14="http://schemas.microsoft.com/office/powerpoint/2010/main" val="22535582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610600" cy="1139825"/>
          </a:xfrm>
        </p:spPr>
        <p:txBody>
          <a:bodyPr/>
          <a:lstStyle/>
          <a:p>
            <a:r>
              <a:rPr lang="en-US" dirty="0" smtClean="0"/>
              <a:t>Trends of exports of Visual arts, 2005-2014</a:t>
            </a:r>
            <a:endParaRPr lang="en-US" dirty="0"/>
          </a:p>
        </p:txBody>
      </p:sp>
      <p:sp>
        <p:nvSpPr>
          <p:cNvPr id="3" name="TextBox 2"/>
          <p:cNvSpPr txBox="1"/>
          <p:nvPr/>
        </p:nvSpPr>
        <p:spPr>
          <a:xfrm>
            <a:off x="4444701" y="1717186"/>
            <a:ext cx="4495800" cy="954107"/>
          </a:xfrm>
          <a:prstGeom prst="rect">
            <a:avLst/>
          </a:prstGeom>
          <a:noFill/>
        </p:spPr>
        <p:txBody>
          <a:bodyPr wrap="square" rtlCol="0">
            <a:spAutoFit/>
          </a:bodyPr>
          <a:lstStyle/>
          <a:p>
            <a:r>
              <a:rPr lang="en-US" sz="2800" dirty="0" smtClean="0">
                <a:effectLst/>
              </a:rPr>
              <a:t>Large increase increase by 100%</a:t>
            </a:r>
            <a:endParaRPr lang="en-US" sz="2800" dirty="0">
              <a:effectLst/>
            </a:endParaRPr>
          </a:p>
        </p:txBody>
      </p:sp>
      <p:sp>
        <p:nvSpPr>
          <p:cNvPr id="6" name="Rectangle 5"/>
          <p:cNvSpPr/>
          <p:nvPr/>
        </p:nvSpPr>
        <p:spPr bwMode="auto">
          <a:xfrm>
            <a:off x="4499367" y="2895057"/>
            <a:ext cx="3810000" cy="1295943"/>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r>
              <a:rPr lang="en-CA" sz="2400" dirty="0" smtClean="0">
                <a:effectLst/>
              </a:rPr>
              <a:t>Big increase by </a:t>
            </a:r>
            <a:r>
              <a:rPr lang="en-CA" sz="2400" dirty="0" smtClean="0">
                <a:solidFill>
                  <a:srgbClr val="FF0000"/>
                </a:solidFill>
                <a:effectLst/>
              </a:rPr>
              <a:t>81.8%</a:t>
            </a:r>
            <a:r>
              <a:rPr lang="en-CA" sz="2400" dirty="0" smtClean="0">
                <a:effectLst/>
              </a:rPr>
              <a:t> </a:t>
            </a:r>
            <a:endParaRPr lang="en-CA" sz="2400" dirty="0">
              <a:effectLst/>
            </a:endParaRPr>
          </a:p>
          <a:p>
            <a:r>
              <a:rPr lang="en-CA" sz="2400" dirty="0" smtClean="0">
                <a:effectLst/>
              </a:rPr>
              <a:t>of </a:t>
            </a:r>
            <a:r>
              <a:rPr lang="en-CA" sz="2400" dirty="0">
                <a:effectLst/>
              </a:rPr>
              <a:t>exports </a:t>
            </a:r>
            <a:r>
              <a:rPr lang="en-CA" sz="2400" dirty="0" smtClean="0">
                <a:effectLst/>
              </a:rPr>
              <a:t>from </a:t>
            </a:r>
            <a:r>
              <a:rPr lang="en-CA" sz="2400" dirty="0">
                <a:effectLst/>
              </a:rPr>
              <a:t>developed </a:t>
            </a:r>
            <a:r>
              <a:rPr lang="en-CA" sz="2400" dirty="0" smtClean="0">
                <a:effectLst/>
              </a:rPr>
              <a:t>countries</a:t>
            </a:r>
            <a:endParaRPr lang="en-CA" sz="2400" dirty="0">
              <a:effectLst/>
            </a:endParaRPr>
          </a:p>
        </p:txBody>
      </p:sp>
      <p:sp>
        <p:nvSpPr>
          <p:cNvPr id="7" name="TextBox 6"/>
          <p:cNvSpPr txBox="1"/>
          <p:nvPr/>
        </p:nvSpPr>
        <p:spPr>
          <a:xfrm>
            <a:off x="4572000" y="4431226"/>
            <a:ext cx="3546867" cy="1200329"/>
          </a:xfrm>
          <a:prstGeom prst="rect">
            <a:avLst/>
          </a:prstGeom>
          <a:noFill/>
        </p:spPr>
        <p:txBody>
          <a:bodyPr wrap="square" rtlCol="0">
            <a:spAutoFit/>
          </a:bodyPr>
          <a:lstStyle/>
          <a:p>
            <a:r>
              <a:rPr lang="en-US" sz="2400" dirty="0" smtClean="0">
                <a:effectLst/>
              </a:rPr>
              <a:t>Significant increase by </a:t>
            </a:r>
            <a:r>
              <a:rPr lang="en-US" sz="2400" b="1" dirty="0" smtClean="0">
                <a:effectLst/>
              </a:rPr>
              <a:t>156.5% </a:t>
            </a:r>
            <a:r>
              <a:rPr lang="en-US" sz="2400" dirty="0" smtClean="0">
                <a:effectLst/>
              </a:rPr>
              <a:t>from developing countries</a:t>
            </a:r>
            <a:endParaRPr lang="en-US" sz="2400" dirty="0">
              <a:effectLst/>
            </a:endParaRPr>
          </a:p>
        </p:txBody>
      </p:sp>
      <p:sp>
        <p:nvSpPr>
          <p:cNvPr id="10" name="Right Arrow 9"/>
          <p:cNvSpPr/>
          <p:nvPr/>
        </p:nvSpPr>
        <p:spPr bwMode="auto">
          <a:xfrm rot="18875546">
            <a:off x="2286057" y="2126209"/>
            <a:ext cx="1418408" cy="644518"/>
          </a:xfrm>
          <a:prstGeom prst="rightArrow">
            <a:avLst/>
          </a:prstGeom>
          <a:solidFill>
            <a:schemeClr val="accent2"/>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3800" b="0" i="0" u="none" strike="noStrike" cap="none" normalizeH="0" baseline="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11" name="Right Arrow 10"/>
          <p:cNvSpPr/>
          <p:nvPr/>
        </p:nvSpPr>
        <p:spPr bwMode="auto">
          <a:xfrm rot="20028398">
            <a:off x="2400321" y="3465065"/>
            <a:ext cx="1388303" cy="442242"/>
          </a:xfrm>
          <a:prstGeom prst="rightArrow">
            <a:avLst/>
          </a:prstGeom>
          <a:solidFill>
            <a:schemeClr val="accent2"/>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3800" b="0" i="0" u="none" strike="noStrike" cap="none" normalizeH="0" baseline="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12" name="Right Arrow 11"/>
          <p:cNvSpPr/>
          <p:nvPr/>
        </p:nvSpPr>
        <p:spPr bwMode="auto">
          <a:xfrm rot="17376173">
            <a:off x="2114312" y="4706254"/>
            <a:ext cx="1451394" cy="733936"/>
          </a:xfrm>
          <a:prstGeom prst="rightArrow">
            <a:avLst/>
          </a:prstGeom>
          <a:solidFill>
            <a:schemeClr val="accent5">
              <a:lumMod val="5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3800" b="0" i="0" u="none" strike="noStrike" cap="none" normalizeH="0" baseline="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pic>
        <p:nvPicPr>
          <p:cNvPr id="3088" name="Picture 16" descr="C:\Program Files\Microsoft Office\MEDIA\OFFICE14\Bullets\BD15168_.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14850" y="3371850"/>
            <a:ext cx="114300" cy="114300"/>
          </a:xfrm>
          <a:prstGeom prst="rect">
            <a:avLst/>
          </a:prstGeom>
          <a:noFill/>
          <a:extLst>
            <a:ext uri="{909E8E84-426E-40DD-AFC4-6F175D3DCCD1}">
              <a14:hiddenFill xmlns:a14="http://schemas.microsoft.com/office/drawing/2010/main">
                <a:solidFill>
                  <a:srgbClr val="FFFFFF"/>
                </a:solidFill>
              </a14:hiddenFill>
            </a:ext>
          </a:extLst>
        </p:spPr>
      </p:pic>
      <p:pic>
        <p:nvPicPr>
          <p:cNvPr id="3093" name="Picture 21"/>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33400" y="2548096"/>
            <a:ext cx="1873806" cy="18831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271932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686800" cy="1139825"/>
          </a:xfrm>
        </p:spPr>
        <p:txBody>
          <a:bodyPr/>
          <a:lstStyle/>
          <a:p>
            <a:r>
              <a:rPr lang="en-US" dirty="0" smtClean="0"/>
              <a:t>Preliminary results</a:t>
            </a:r>
            <a:endParaRPr lang="en-US" dirty="0"/>
          </a:p>
        </p:txBody>
      </p:sp>
      <p:sp>
        <p:nvSpPr>
          <p:cNvPr id="3" name="Content Placeholder 2"/>
          <p:cNvSpPr>
            <a:spLocks noGrp="1"/>
          </p:cNvSpPr>
          <p:nvPr>
            <p:ph idx="1"/>
          </p:nvPr>
        </p:nvSpPr>
        <p:spPr/>
        <p:txBody>
          <a:bodyPr/>
          <a:lstStyle/>
          <a:p>
            <a:r>
              <a:rPr lang="en-US" sz="3200" dirty="0"/>
              <a:t>From 2005 to 2014, decrease in the trade of cultural goods among developed countries</a:t>
            </a:r>
          </a:p>
          <a:p>
            <a:r>
              <a:rPr lang="en-US" sz="3200" dirty="0" smtClean="0"/>
              <a:t>However, trade of cultural goods is still dominated by developed countries. </a:t>
            </a:r>
          </a:p>
          <a:p>
            <a:r>
              <a:rPr lang="en-US" sz="3200" dirty="0" smtClean="0"/>
              <a:t>The trade between developing countries is still marginal and accounted for less that 10% of global trade of each cultural expressions studied in 2014</a:t>
            </a:r>
          </a:p>
        </p:txBody>
      </p:sp>
    </p:spTree>
    <p:extLst>
      <p:ext uri="{BB962C8B-B14F-4D97-AF65-F5344CB8AC3E}">
        <p14:creationId xmlns:p14="http://schemas.microsoft.com/office/powerpoint/2010/main" val="16288281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534400" cy="1139825"/>
          </a:xfrm>
        </p:spPr>
        <p:txBody>
          <a:bodyPr/>
          <a:lstStyle/>
          <a:p>
            <a:r>
              <a:rPr lang="en-CA" dirty="0"/>
              <a:t>Share of global trade in publishing goods by type of </a:t>
            </a:r>
            <a:r>
              <a:rPr lang="en-CA" dirty="0" smtClean="0"/>
              <a:t>trade, 2005-2014</a:t>
            </a:r>
            <a:endParaRPr lang="en-US" dirty="0"/>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00200" y="1705292"/>
            <a:ext cx="6400800" cy="46528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07413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endParaRPr lang="en-CA" dirty="0"/>
          </a:p>
        </p:txBody>
      </p:sp>
      <p:sp>
        <p:nvSpPr>
          <p:cNvPr id="3" name="Content Placeholder 2"/>
          <p:cNvSpPr>
            <a:spLocks noGrp="1"/>
          </p:cNvSpPr>
          <p:nvPr>
            <p:ph idx="1"/>
          </p:nvPr>
        </p:nvSpPr>
        <p:spPr>
          <a:xfrm>
            <a:off x="457200" y="1524000"/>
            <a:ext cx="8229600" cy="4530725"/>
          </a:xfrm>
        </p:spPr>
        <p:txBody>
          <a:bodyPr/>
          <a:lstStyle/>
          <a:p>
            <a:pPr>
              <a:buFont typeface="Wingdings" panose="05000000000000000000" pitchFamily="2" charset="2"/>
              <a:buChar char="q"/>
            </a:pPr>
            <a:r>
              <a:rPr lang="en-CA" dirty="0" smtClean="0">
                <a:solidFill>
                  <a:schemeClr val="bg1">
                    <a:lumMod val="85000"/>
                  </a:schemeClr>
                </a:solidFill>
              </a:rPr>
              <a:t>Structure </a:t>
            </a:r>
            <a:r>
              <a:rPr lang="en-CA" dirty="0">
                <a:solidFill>
                  <a:schemeClr val="bg1">
                    <a:lumMod val="85000"/>
                  </a:schemeClr>
                </a:solidFill>
              </a:rPr>
              <a:t>of Chapter</a:t>
            </a:r>
          </a:p>
          <a:p>
            <a:pPr>
              <a:buFont typeface="Wingdings" panose="05000000000000000000" pitchFamily="2" charset="2"/>
              <a:buChar char="q"/>
            </a:pPr>
            <a:r>
              <a:rPr lang="en-CA" dirty="0" smtClean="0">
                <a:solidFill>
                  <a:schemeClr val="bg1">
                    <a:lumMod val="85000"/>
                  </a:schemeClr>
                </a:solidFill>
              </a:rPr>
              <a:t>Preliminary </a:t>
            </a:r>
            <a:r>
              <a:rPr lang="en-CA" dirty="0">
                <a:solidFill>
                  <a:schemeClr val="bg1">
                    <a:lumMod val="85000"/>
                  </a:schemeClr>
                </a:solidFill>
              </a:rPr>
              <a:t>findings</a:t>
            </a:r>
          </a:p>
          <a:p>
            <a:pPr>
              <a:buFont typeface="Wingdings" panose="05000000000000000000" pitchFamily="2" charset="2"/>
              <a:buChar char="q"/>
            </a:pPr>
            <a:r>
              <a:rPr lang="en-CA" dirty="0" smtClean="0"/>
              <a:t>Key Messages for the flow of cultural goods</a:t>
            </a:r>
            <a:endParaRPr lang="en-CA" dirty="0"/>
          </a:p>
          <a:p>
            <a:pPr>
              <a:buFont typeface="Wingdings" panose="05000000000000000000" pitchFamily="2" charset="2"/>
              <a:buChar char="q"/>
            </a:pPr>
            <a:r>
              <a:rPr lang="en-CA" dirty="0" smtClean="0">
                <a:solidFill>
                  <a:schemeClr val="bg1">
                    <a:lumMod val="85000"/>
                  </a:schemeClr>
                </a:solidFill>
              </a:rPr>
              <a:t>Case </a:t>
            </a:r>
            <a:r>
              <a:rPr lang="en-CA" dirty="0">
                <a:solidFill>
                  <a:schemeClr val="bg1">
                    <a:lumMod val="85000"/>
                  </a:schemeClr>
                </a:solidFill>
              </a:rPr>
              <a:t>studies</a:t>
            </a:r>
          </a:p>
          <a:p>
            <a:pPr>
              <a:buFont typeface="Wingdings" panose="05000000000000000000" pitchFamily="2" charset="2"/>
              <a:buChar char="q"/>
            </a:pPr>
            <a:r>
              <a:rPr lang="en-CA" dirty="0" smtClean="0">
                <a:solidFill>
                  <a:schemeClr val="bg1">
                    <a:lumMod val="85000"/>
                  </a:schemeClr>
                </a:solidFill>
              </a:rPr>
              <a:t> </a:t>
            </a:r>
            <a:r>
              <a:rPr lang="en-CA" dirty="0">
                <a:solidFill>
                  <a:schemeClr val="bg1">
                    <a:lumMod val="85000"/>
                  </a:schemeClr>
                </a:solidFill>
              </a:rPr>
              <a:t>Links to </a:t>
            </a:r>
            <a:r>
              <a:rPr lang="en-US" dirty="0">
                <a:solidFill>
                  <a:schemeClr val="bg1">
                    <a:lumMod val="85000"/>
                  </a:schemeClr>
                </a:solidFill>
              </a:rPr>
              <a:t>to the 2030 Sustainable Development Goals </a:t>
            </a:r>
            <a:endParaRPr lang="en-CA" dirty="0">
              <a:solidFill>
                <a:schemeClr val="bg1">
                  <a:lumMod val="85000"/>
                </a:schemeClr>
              </a:solidFill>
            </a:endParaRPr>
          </a:p>
          <a:p>
            <a:pPr>
              <a:buFont typeface="Wingdings" panose="05000000000000000000" pitchFamily="2" charset="2"/>
              <a:buChar char="q"/>
            </a:pPr>
            <a:r>
              <a:rPr lang="en-US" dirty="0">
                <a:solidFill>
                  <a:schemeClr val="bg1">
                    <a:lumMod val="85000"/>
                  </a:schemeClr>
                </a:solidFill>
              </a:rPr>
              <a:t>Indicators and means of verification</a:t>
            </a:r>
          </a:p>
          <a:p>
            <a:pPr>
              <a:buFont typeface="Wingdings" panose="05000000000000000000" pitchFamily="2" charset="2"/>
              <a:buChar char="q"/>
            </a:pPr>
            <a:r>
              <a:rPr lang="en-CA" dirty="0" smtClean="0">
                <a:solidFill>
                  <a:schemeClr val="bg1">
                    <a:lumMod val="85000"/>
                  </a:schemeClr>
                </a:solidFill>
              </a:rPr>
              <a:t>Data used</a:t>
            </a:r>
          </a:p>
          <a:p>
            <a:pPr>
              <a:buFont typeface="Wingdings" panose="05000000000000000000" pitchFamily="2" charset="2"/>
              <a:buChar char="q"/>
            </a:pPr>
            <a:r>
              <a:rPr lang="en-CA" dirty="0" smtClean="0">
                <a:solidFill>
                  <a:schemeClr val="bg1">
                    <a:lumMod val="85000"/>
                  </a:schemeClr>
                </a:solidFill>
              </a:rPr>
              <a:t>UIS data sets</a:t>
            </a:r>
            <a:endParaRPr lang="en-CA" dirty="0">
              <a:solidFill>
                <a:schemeClr val="bg1">
                  <a:lumMod val="85000"/>
                </a:schemeClr>
              </a:solidFill>
            </a:endParaRPr>
          </a:p>
        </p:txBody>
      </p:sp>
    </p:spTree>
    <p:extLst>
      <p:ext uri="{BB962C8B-B14F-4D97-AF65-F5344CB8AC3E}">
        <p14:creationId xmlns:p14="http://schemas.microsoft.com/office/powerpoint/2010/main" val="26041510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610600" cy="1139825"/>
          </a:xfrm>
        </p:spPr>
        <p:txBody>
          <a:bodyPr/>
          <a:lstStyle/>
          <a:p>
            <a:r>
              <a:rPr lang="en-CA" dirty="0"/>
              <a:t>Key </a:t>
            </a:r>
            <a:r>
              <a:rPr lang="en-CA" dirty="0" smtClean="0"/>
              <a:t>Messages for the flow of cultural goods</a:t>
            </a:r>
            <a:endParaRPr lang="en-CA" dirty="0"/>
          </a:p>
        </p:txBody>
      </p:sp>
      <p:sp>
        <p:nvSpPr>
          <p:cNvPr id="3" name="Content Placeholder 2"/>
          <p:cNvSpPr>
            <a:spLocks noGrp="1"/>
          </p:cNvSpPr>
          <p:nvPr>
            <p:ph idx="1"/>
          </p:nvPr>
        </p:nvSpPr>
        <p:spPr/>
        <p:txBody>
          <a:bodyPr/>
          <a:lstStyle/>
          <a:p>
            <a:r>
              <a:rPr lang="en-CA" smtClean="0"/>
              <a:t>The </a:t>
            </a:r>
            <a:r>
              <a:rPr lang="en-CA" dirty="0"/>
              <a:t>equitable balance in the flow of cultural goods and services worldwide is far from been achieved </a:t>
            </a:r>
            <a:endParaRPr lang="en-CA" dirty="0" smtClean="0"/>
          </a:p>
          <a:p>
            <a:r>
              <a:rPr lang="en-CA" dirty="0" smtClean="0"/>
              <a:t>Opposite trends in the flow of cultural goods between developed and developing countries</a:t>
            </a:r>
          </a:p>
          <a:p>
            <a:r>
              <a:rPr lang="en-CA" dirty="0" smtClean="0"/>
              <a:t>North-North flow of cultural goods are still dominating the global flow of cultural goods</a:t>
            </a:r>
          </a:p>
          <a:p>
            <a:r>
              <a:rPr lang="en-CA" dirty="0" smtClean="0"/>
              <a:t>Flow of cultural goods among South countries is still marginal</a:t>
            </a:r>
            <a:endParaRPr lang="en-US" dirty="0"/>
          </a:p>
        </p:txBody>
      </p:sp>
    </p:spTree>
    <p:extLst>
      <p:ext uri="{BB962C8B-B14F-4D97-AF65-F5344CB8AC3E}">
        <p14:creationId xmlns:p14="http://schemas.microsoft.com/office/powerpoint/2010/main" val="5826964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endParaRPr lang="en-CA" dirty="0"/>
          </a:p>
        </p:txBody>
      </p:sp>
      <p:sp>
        <p:nvSpPr>
          <p:cNvPr id="3" name="Content Placeholder 2"/>
          <p:cNvSpPr>
            <a:spLocks noGrp="1"/>
          </p:cNvSpPr>
          <p:nvPr>
            <p:ph idx="1"/>
          </p:nvPr>
        </p:nvSpPr>
        <p:spPr>
          <a:xfrm>
            <a:off x="457200" y="1524000"/>
            <a:ext cx="8229600" cy="4530725"/>
          </a:xfrm>
        </p:spPr>
        <p:txBody>
          <a:bodyPr/>
          <a:lstStyle/>
          <a:p>
            <a:pPr>
              <a:buFont typeface="Wingdings" panose="05000000000000000000" pitchFamily="2" charset="2"/>
              <a:buChar char="q"/>
            </a:pPr>
            <a:r>
              <a:rPr lang="en-CA" dirty="0" smtClean="0">
                <a:solidFill>
                  <a:schemeClr val="bg1">
                    <a:lumMod val="85000"/>
                  </a:schemeClr>
                </a:solidFill>
              </a:rPr>
              <a:t>Structure </a:t>
            </a:r>
            <a:r>
              <a:rPr lang="en-CA" dirty="0">
                <a:solidFill>
                  <a:schemeClr val="bg1">
                    <a:lumMod val="85000"/>
                  </a:schemeClr>
                </a:solidFill>
              </a:rPr>
              <a:t>of Chapter</a:t>
            </a:r>
          </a:p>
          <a:p>
            <a:pPr>
              <a:buFont typeface="Wingdings" panose="05000000000000000000" pitchFamily="2" charset="2"/>
              <a:buChar char="q"/>
            </a:pPr>
            <a:r>
              <a:rPr lang="en-CA" dirty="0" smtClean="0">
                <a:solidFill>
                  <a:schemeClr val="bg1">
                    <a:lumMod val="85000"/>
                  </a:schemeClr>
                </a:solidFill>
              </a:rPr>
              <a:t>Preliminary </a:t>
            </a:r>
            <a:r>
              <a:rPr lang="en-CA" dirty="0">
                <a:solidFill>
                  <a:schemeClr val="bg1">
                    <a:lumMod val="85000"/>
                  </a:schemeClr>
                </a:solidFill>
              </a:rPr>
              <a:t>findings</a:t>
            </a:r>
          </a:p>
          <a:p>
            <a:pPr>
              <a:buFont typeface="Wingdings" panose="05000000000000000000" pitchFamily="2" charset="2"/>
              <a:buChar char="q"/>
            </a:pPr>
            <a:r>
              <a:rPr lang="en-CA" dirty="0" smtClean="0">
                <a:solidFill>
                  <a:schemeClr val="bg1">
                    <a:lumMod val="85000"/>
                  </a:schemeClr>
                </a:solidFill>
              </a:rPr>
              <a:t>Key </a:t>
            </a:r>
            <a:r>
              <a:rPr lang="en-CA" dirty="0">
                <a:solidFill>
                  <a:schemeClr val="bg1">
                    <a:lumMod val="85000"/>
                  </a:schemeClr>
                </a:solidFill>
              </a:rPr>
              <a:t>Messages</a:t>
            </a:r>
          </a:p>
          <a:p>
            <a:pPr>
              <a:buFont typeface="Wingdings" panose="05000000000000000000" pitchFamily="2" charset="2"/>
              <a:buChar char="q"/>
            </a:pPr>
            <a:r>
              <a:rPr lang="en-CA" dirty="0" smtClean="0"/>
              <a:t>Case </a:t>
            </a:r>
            <a:r>
              <a:rPr lang="en-CA" dirty="0"/>
              <a:t>studies</a:t>
            </a:r>
          </a:p>
          <a:p>
            <a:pPr>
              <a:buFont typeface="Wingdings" panose="05000000000000000000" pitchFamily="2" charset="2"/>
              <a:buChar char="q"/>
            </a:pPr>
            <a:r>
              <a:rPr lang="en-CA" dirty="0" smtClean="0">
                <a:solidFill>
                  <a:schemeClr val="bg1">
                    <a:lumMod val="85000"/>
                  </a:schemeClr>
                </a:solidFill>
              </a:rPr>
              <a:t> </a:t>
            </a:r>
            <a:r>
              <a:rPr lang="en-CA" dirty="0">
                <a:solidFill>
                  <a:schemeClr val="bg1">
                    <a:lumMod val="85000"/>
                  </a:schemeClr>
                </a:solidFill>
              </a:rPr>
              <a:t>Links </a:t>
            </a:r>
            <a:r>
              <a:rPr lang="en-US" dirty="0">
                <a:solidFill>
                  <a:schemeClr val="bg1">
                    <a:lumMod val="85000"/>
                  </a:schemeClr>
                </a:solidFill>
              </a:rPr>
              <a:t>to the 2030 Sustainable Development Goals </a:t>
            </a:r>
            <a:endParaRPr lang="en-CA" dirty="0">
              <a:solidFill>
                <a:schemeClr val="bg1">
                  <a:lumMod val="85000"/>
                </a:schemeClr>
              </a:solidFill>
            </a:endParaRPr>
          </a:p>
          <a:p>
            <a:pPr>
              <a:buFont typeface="Wingdings" panose="05000000000000000000" pitchFamily="2" charset="2"/>
              <a:buChar char="q"/>
            </a:pPr>
            <a:r>
              <a:rPr lang="en-US" dirty="0">
                <a:solidFill>
                  <a:schemeClr val="bg1">
                    <a:lumMod val="85000"/>
                  </a:schemeClr>
                </a:solidFill>
              </a:rPr>
              <a:t>Indicators and means of verification</a:t>
            </a:r>
          </a:p>
          <a:p>
            <a:pPr>
              <a:buFont typeface="Wingdings" panose="05000000000000000000" pitchFamily="2" charset="2"/>
              <a:buChar char="q"/>
            </a:pPr>
            <a:r>
              <a:rPr lang="en-CA" dirty="0" smtClean="0">
                <a:solidFill>
                  <a:schemeClr val="bg1">
                    <a:lumMod val="85000"/>
                  </a:schemeClr>
                </a:solidFill>
              </a:rPr>
              <a:t>Data used</a:t>
            </a:r>
          </a:p>
          <a:p>
            <a:pPr>
              <a:buFont typeface="Wingdings" panose="05000000000000000000" pitchFamily="2" charset="2"/>
              <a:buChar char="q"/>
            </a:pPr>
            <a:r>
              <a:rPr lang="en-CA" dirty="0" smtClean="0">
                <a:solidFill>
                  <a:schemeClr val="bg1">
                    <a:lumMod val="85000"/>
                  </a:schemeClr>
                </a:solidFill>
              </a:rPr>
              <a:t>UIS data sets</a:t>
            </a:r>
            <a:endParaRPr lang="en-CA" dirty="0">
              <a:solidFill>
                <a:schemeClr val="bg1">
                  <a:lumMod val="85000"/>
                </a:schemeClr>
              </a:solidFill>
            </a:endParaRPr>
          </a:p>
        </p:txBody>
      </p:sp>
    </p:spTree>
    <p:extLst>
      <p:ext uri="{BB962C8B-B14F-4D97-AF65-F5344CB8AC3E}">
        <p14:creationId xmlns:p14="http://schemas.microsoft.com/office/powerpoint/2010/main" val="2717530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610600" cy="1139825"/>
          </a:xfrm>
        </p:spPr>
        <p:txBody>
          <a:bodyPr/>
          <a:lstStyle/>
          <a:p>
            <a:r>
              <a:rPr lang="en-CA" sz="3200" dirty="0" smtClean="0"/>
              <a:t>Germany : </a:t>
            </a:r>
            <a:r>
              <a:rPr lang="en-GB" sz="3200" dirty="0" err="1" smtClean="0"/>
              <a:t>TRADUKI</a:t>
            </a:r>
            <a:r>
              <a:rPr lang="en-GB" sz="3200" dirty="0" smtClean="0"/>
              <a:t> </a:t>
            </a:r>
            <a:r>
              <a:rPr lang="en-GB" sz="3200" dirty="0"/>
              <a:t>translation </a:t>
            </a:r>
            <a:r>
              <a:rPr lang="en-GB" sz="3200" dirty="0" smtClean="0"/>
              <a:t>programme</a:t>
            </a:r>
            <a:br>
              <a:rPr lang="en-GB" sz="3200" dirty="0" smtClean="0"/>
            </a:br>
            <a:r>
              <a:rPr lang="en-GB" sz="3200" dirty="0" smtClean="0"/>
              <a:t>Preferential treatment</a:t>
            </a:r>
            <a:endParaRPr lang="en-US" sz="3200" dirty="0"/>
          </a:p>
        </p:txBody>
      </p:sp>
      <p:sp>
        <p:nvSpPr>
          <p:cNvPr id="3" name="Content Placeholder 2"/>
          <p:cNvSpPr>
            <a:spLocks noGrp="1"/>
          </p:cNvSpPr>
          <p:nvPr>
            <p:ph idx="1"/>
          </p:nvPr>
        </p:nvSpPr>
        <p:spPr/>
        <p:txBody>
          <a:bodyPr/>
          <a:lstStyle/>
          <a:p>
            <a:r>
              <a:rPr lang="en-GB" dirty="0" smtClean="0"/>
              <a:t>Preferential </a:t>
            </a:r>
            <a:r>
              <a:rPr lang="en-GB" dirty="0"/>
              <a:t>treatment measure </a:t>
            </a:r>
            <a:r>
              <a:rPr lang="en-GB" dirty="0" smtClean="0"/>
              <a:t>in </a:t>
            </a:r>
            <a:r>
              <a:rPr lang="en-GB" dirty="0"/>
              <a:t>“TRADUKI translation programme”  “</a:t>
            </a:r>
            <a:r>
              <a:rPr lang="en-GB" sz="2400" i="1" dirty="0"/>
              <a:t>This preferential treatment measure compensates for market failure in order to protect cultural diversity in the area of literary production and literary translation in smaller Southeast European language groups. </a:t>
            </a:r>
            <a:endParaRPr lang="en-GB" sz="2400" i="1" dirty="0" smtClean="0"/>
          </a:p>
          <a:p>
            <a:r>
              <a:rPr lang="en-GB" i="1" dirty="0" err="1" smtClean="0"/>
              <a:t>TRADUKI</a:t>
            </a:r>
            <a:r>
              <a:rPr lang="en-GB" i="1" dirty="0" smtClean="0"/>
              <a:t> </a:t>
            </a:r>
            <a:r>
              <a:rPr lang="en-GB" i="1" dirty="0"/>
              <a:t>aims for greater South East-West balance within Europe and for the stabilisation of peace in the Balkan region</a:t>
            </a:r>
            <a:r>
              <a:rPr lang="en-GB" dirty="0"/>
              <a:t>.”</a:t>
            </a:r>
            <a:endParaRPr lang="en-US" dirty="0"/>
          </a:p>
          <a:p>
            <a:r>
              <a:rPr lang="en-GB" dirty="0"/>
              <a:t>“From 2008-2015, a total of 726 titles supported, including translations of more than 200 titles among smaller South East European language groups.”</a:t>
            </a:r>
            <a:endParaRPr lang="en-US" dirty="0"/>
          </a:p>
          <a:p>
            <a:endParaRPr lang="en-US" dirty="0"/>
          </a:p>
        </p:txBody>
      </p:sp>
    </p:spTree>
    <p:extLst>
      <p:ext uri="{BB962C8B-B14F-4D97-AF65-F5344CB8AC3E}">
        <p14:creationId xmlns:p14="http://schemas.microsoft.com/office/powerpoint/2010/main" val="4905941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Outline</a:t>
            </a:r>
            <a:endParaRPr lang="en-CA" dirty="0"/>
          </a:p>
        </p:txBody>
      </p:sp>
      <p:sp>
        <p:nvSpPr>
          <p:cNvPr id="3" name="Content Placeholder 2"/>
          <p:cNvSpPr>
            <a:spLocks noGrp="1"/>
          </p:cNvSpPr>
          <p:nvPr>
            <p:ph idx="1"/>
          </p:nvPr>
        </p:nvSpPr>
        <p:spPr>
          <a:xfrm>
            <a:off x="457200" y="1524000"/>
            <a:ext cx="8229600" cy="4530725"/>
          </a:xfrm>
        </p:spPr>
        <p:txBody>
          <a:bodyPr/>
          <a:lstStyle/>
          <a:p>
            <a:pPr>
              <a:buFont typeface="Wingdings" panose="05000000000000000000" pitchFamily="2" charset="2"/>
              <a:buChar char="q"/>
            </a:pPr>
            <a:r>
              <a:rPr lang="en-CA" dirty="0" smtClean="0"/>
              <a:t>Structure </a:t>
            </a:r>
            <a:r>
              <a:rPr lang="en-CA" dirty="0"/>
              <a:t>of Chapter</a:t>
            </a:r>
          </a:p>
          <a:p>
            <a:pPr>
              <a:buFont typeface="Wingdings" panose="05000000000000000000" pitchFamily="2" charset="2"/>
              <a:buChar char="q"/>
            </a:pPr>
            <a:r>
              <a:rPr lang="en-CA" dirty="0" smtClean="0"/>
              <a:t>Preliminary </a:t>
            </a:r>
            <a:r>
              <a:rPr lang="en-CA" dirty="0"/>
              <a:t>findings</a:t>
            </a:r>
          </a:p>
          <a:p>
            <a:pPr>
              <a:buFont typeface="Wingdings" panose="05000000000000000000" pitchFamily="2" charset="2"/>
              <a:buChar char="q"/>
            </a:pPr>
            <a:r>
              <a:rPr lang="en-CA" dirty="0" smtClean="0"/>
              <a:t>Key Messages for the flow </a:t>
            </a:r>
            <a:r>
              <a:rPr lang="en-CA" smtClean="0"/>
              <a:t>of cultural goods</a:t>
            </a:r>
            <a:endParaRPr lang="en-CA" dirty="0"/>
          </a:p>
          <a:p>
            <a:pPr>
              <a:buFont typeface="Wingdings" panose="05000000000000000000" pitchFamily="2" charset="2"/>
              <a:buChar char="q"/>
            </a:pPr>
            <a:r>
              <a:rPr lang="en-CA" dirty="0" smtClean="0"/>
              <a:t>Case </a:t>
            </a:r>
            <a:r>
              <a:rPr lang="en-CA" dirty="0"/>
              <a:t>studies</a:t>
            </a:r>
          </a:p>
          <a:p>
            <a:pPr>
              <a:buFont typeface="Wingdings" panose="05000000000000000000" pitchFamily="2" charset="2"/>
              <a:buChar char="q"/>
            </a:pPr>
            <a:r>
              <a:rPr lang="en-CA" dirty="0" smtClean="0"/>
              <a:t> </a:t>
            </a:r>
            <a:r>
              <a:rPr lang="en-CA" dirty="0"/>
              <a:t>Links to </a:t>
            </a:r>
            <a:r>
              <a:rPr lang="en-CA" dirty="0" smtClean="0"/>
              <a:t>the 2030 Sustainable Development Goals </a:t>
            </a:r>
          </a:p>
          <a:p>
            <a:pPr>
              <a:buFont typeface="Wingdings" panose="05000000000000000000" pitchFamily="2" charset="2"/>
              <a:buChar char="q"/>
            </a:pPr>
            <a:r>
              <a:rPr lang="en-CA" dirty="0" smtClean="0"/>
              <a:t>Indicators and means of verification</a:t>
            </a:r>
          </a:p>
          <a:p>
            <a:pPr>
              <a:buFont typeface="Wingdings" panose="05000000000000000000" pitchFamily="2" charset="2"/>
              <a:buChar char="q"/>
            </a:pPr>
            <a:r>
              <a:rPr lang="en-CA" dirty="0" smtClean="0"/>
              <a:t>Data used</a:t>
            </a:r>
          </a:p>
          <a:p>
            <a:pPr>
              <a:buFont typeface="Wingdings" panose="05000000000000000000" pitchFamily="2" charset="2"/>
              <a:buChar char="q"/>
            </a:pPr>
            <a:r>
              <a:rPr lang="en-CA" dirty="0" smtClean="0"/>
              <a:t>UIS data sets</a:t>
            </a:r>
            <a:endParaRPr lang="en-CA" dirty="0"/>
          </a:p>
        </p:txBody>
      </p:sp>
    </p:spTree>
    <p:extLst>
      <p:ext uri="{BB962C8B-B14F-4D97-AF65-F5344CB8AC3E}">
        <p14:creationId xmlns:p14="http://schemas.microsoft.com/office/powerpoint/2010/main" val="28808588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534400" cy="1139825"/>
          </a:xfrm>
        </p:spPr>
        <p:txBody>
          <a:bodyPr/>
          <a:lstStyle/>
          <a:p>
            <a:r>
              <a:rPr lang="en-CA" sz="3600" dirty="0" smtClean="0"/>
              <a:t>Italy: </a:t>
            </a:r>
            <a:r>
              <a:rPr lang="en-CA" sz="3600" dirty="0" err="1" smtClean="0"/>
              <a:t>MediterRadio</a:t>
            </a:r>
            <a:r>
              <a:rPr lang="en-CA" sz="3600" dirty="0" smtClean="0"/>
              <a:t/>
            </a:r>
            <a:br>
              <a:rPr lang="en-CA" sz="3600" dirty="0" smtClean="0"/>
            </a:br>
            <a:r>
              <a:rPr lang="en-CA" sz="3600" dirty="0" smtClean="0"/>
              <a:t>Co-production agreement: North/South </a:t>
            </a:r>
            <a:endParaRPr lang="en-US" sz="3600" dirty="0"/>
          </a:p>
        </p:txBody>
      </p:sp>
      <p:sp>
        <p:nvSpPr>
          <p:cNvPr id="3" name="Content Placeholder 2"/>
          <p:cNvSpPr>
            <a:spLocks noGrp="1"/>
          </p:cNvSpPr>
          <p:nvPr>
            <p:ph idx="1"/>
          </p:nvPr>
        </p:nvSpPr>
        <p:spPr/>
        <p:txBody>
          <a:bodyPr/>
          <a:lstStyle/>
          <a:p>
            <a:r>
              <a:rPr lang="en-CA" sz="2400" dirty="0" smtClean="0"/>
              <a:t>One </a:t>
            </a:r>
            <a:r>
              <a:rPr lang="en-CA" sz="2400" dirty="0"/>
              <a:t>of the international coproduction of RAI (</a:t>
            </a:r>
            <a:r>
              <a:rPr lang="en-CA" sz="2400" dirty="0" err="1"/>
              <a:t>Radiotelevisione</a:t>
            </a:r>
            <a:r>
              <a:rPr lang="en-CA" sz="2400" dirty="0"/>
              <a:t> </a:t>
            </a:r>
            <a:r>
              <a:rPr lang="en-CA" sz="2400" dirty="0" err="1"/>
              <a:t>Italiana</a:t>
            </a:r>
            <a:r>
              <a:rPr lang="en-CA" sz="2400" dirty="0" smtClean="0"/>
              <a:t>) and France Bleu RCFM, with the support of the Ministry of Economic Development. </a:t>
            </a:r>
          </a:p>
          <a:p>
            <a:r>
              <a:rPr lang="en-CA" sz="2400" dirty="0" smtClean="0"/>
              <a:t>“Weekly cultural magazine focused in the economic and cultural and social actuality of: Corsica, Sardinia and Sicily”</a:t>
            </a:r>
          </a:p>
          <a:p>
            <a:r>
              <a:rPr lang="en-CA" sz="2400" dirty="0" smtClean="0"/>
              <a:t>Radio programme resulting from interregional cooperation with:</a:t>
            </a:r>
            <a:endParaRPr lang="en-CA" sz="2400" dirty="0"/>
          </a:p>
          <a:p>
            <a:pPr lvl="1"/>
            <a:r>
              <a:rPr lang="en-CA" sz="2200" dirty="0" smtClean="0"/>
              <a:t>EBU </a:t>
            </a:r>
            <a:r>
              <a:rPr lang="en-CA" sz="2200" dirty="0"/>
              <a:t>(European Broadcasting Union), </a:t>
            </a:r>
            <a:endParaRPr lang="en-CA" sz="2200" dirty="0" smtClean="0"/>
          </a:p>
          <a:p>
            <a:pPr lvl="1"/>
            <a:r>
              <a:rPr lang="en-CA" sz="2200" dirty="0" err="1" smtClean="0"/>
              <a:t>COPEAM</a:t>
            </a:r>
            <a:r>
              <a:rPr lang="en-CA" sz="2200" dirty="0" smtClean="0"/>
              <a:t> </a:t>
            </a:r>
            <a:r>
              <a:rPr lang="en-CA" sz="2200" dirty="0"/>
              <a:t>(Permanent Conference of the Mediterranean Audiovisual Operators) </a:t>
            </a:r>
            <a:endParaRPr lang="en-CA" sz="2200" dirty="0" smtClean="0"/>
          </a:p>
          <a:p>
            <a:pPr lvl="1"/>
            <a:r>
              <a:rPr lang="en-CA" sz="2200" dirty="0" smtClean="0"/>
              <a:t>ASBU </a:t>
            </a:r>
            <a:r>
              <a:rPr lang="en-CA" sz="2200" dirty="0"/>
              <a:t>(Arab States Broadcasting Union</a:t>
            </a:r>
            <a:r>
              <a:rPr lang="en-CA" sz="2200" dirty="0" smtClean="0"/>
              <a:t>)</a:t>
            </a:r>
            <a:endParaRPr lang="en-US" sz="2200" dirty="0"/>
          </a:p>
        </p:txBody>
      </p:sp>
    </p:spTree>
    <p:extLst>
      <p:ext uri="{BB962C8B-B14F-4D97-AF65-F5344CB8AC3E}">
        <p14:creationId xmlns:p14="http://schemas.microsoft.com/office/powerpoint/2010/main" val="38918132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
            <a:ext cx="8686800" cy="1417638"/>
          </a:xfrm>
        </p:spPr>
        <p:txBody>
          <a:bodyPr>
            <a:noAutofit/>
          </a:bodyPr>
          <a:lstStyle/>
          <a:p>
            <a:r>
              <a:rPr lang="en-GB" sz="2600" i="1" dirty="0" smtClean="0"/>
              <a:t>Chile: Agreement </a:t>
            </a:r>
            <a:r>
              <a:rPr lang="en-GB" sz="2600" i="1" dirty="0"/>
              <a:t>of Promotion for </a:t>
            </a:r>
            <a:r>
              <a:rPr lang="en-GB" sz="2600" i="1" dirty="0" smtClean="0"/>
              <a:t>the</a:t>
            </a:r>
            <a:br>
              <a:rPr lang="en-GB" sz="2600" i="1" dirty="0" smtClean="0"/>
            </a:br>
            <a:r>
              <a:rPr lang="en-GB" sz="2600" i="1" dirty="0" smtClean="0"/>
              <a:t> </a:t>
            </a:r>
            <a:r>
              <a:rPr lang="en-GB" sz="2600" i="1" dirty="0"/>
              <a:t>Audiovisual Co-production</a:t>
            </a:r>
            <a:r>
              <a:rPr lang="en-CA" sz="2600" dirty="0"/>
              <a:t/>
            </a:r>
            <a:br>
              <a:rPr lang="en-CA" sz="2600" dirty="0"/>
            </a:br>
            <a:r>
              <a:rPr lang="en-CA" sz="2600" dirty="0"/>
              <a:t>Subscription of interinstitutional instruments : </a:t>
            </a:r>
            <a:r>
              <a:rPr lang="en-CA" sz="2600" dirty="0" smtClean="0"/>
              <a:t>South/South </a:t>
            </a:r>
            <a:endParaRPr lang="en-US" sz="2600" dirty="0"/>
          </a:p>
        </p:txBody>
      </p:sp>
      <p:sp>
        <p:nvSpPr>
          <p:cNvPr id="3" name="Content Placeholder 2"/>
          <p:cNvSpPr>
            <a:spLocks noGrp="1"/>
          </p:cNvSpPr>
          <p:nvPr>
            <p:ph idx="1"/>
          </p:nvPr>
        </p:nvSpPr>
        <p:spPr/>
        <p:txBody>
          <a:bodyPr/>
          <a:lstStyle/>
          <a:p>
            <a:r>
              <a:rPr lang="en-CA" dirty="0"/>
              <a:t>Agreement </a:t>
            </a:r>
            <a:r>
              <a:rPr lang="en-CA" dirty="0" smtClean="0"/>
              <a:t>between </a:t>
            </a:r>
            <a:r>
              <a:rPr lang="en-CA" dirty="0"/>
              <a:t>the National Institute of Cinema and Audiovisual Arts - </a:t>
            </a:r>
            <a:r>
              <a:rPr lang="en-CA" dirty="0" err="1"/>
              <a:t>INCAA</a:t>
            </a:r>
            <a:r>
              <a:rPr lang="en-CA" dirty="0"/>
              <a:t> of the Argentinian Republic and the </a:t>
            </a:r>
            <a:r>
              <a:rPr lang="en-CA" dirty="0" err="1" smtClean="0"/>
              <a:t>CNCA</a:t>
            </a:r>
            <a:endParaRPr lang="en-CA" dirty="0" smtClean="0"/>
          </a:p>
          <a:p>
            <a:r>
              <a:rPr lang="en-CA" dirty="0" smtClean="0">
                <a:solidFill>
                  <a:srgbClr val="FF0000"/>
                </a:solidFill>
              </a:rPr>
              <a:t>Protocol </a:t>
            </a:r>
            <a:r>
              <a:rPr lang="en-CA" dirty="0">
                <a:solidFill>
                  <a:srgbClr val="FF0000"/>
                </a:solidFill>
              </a:rPr>
              <a:t>of Cinematographic Cooperation </a:t>
            </a:r>
            <a:r>
              <a:rPr lang="en-CA" dirty="0"/>
              <a:t>for the support to the Cinematographic Co-production, between the </a:t>
            </a:r>
            <a:r>
              <a:rPr lang="en-CA" dirty="0" err="1"/>
              <a:t>CNCA</a:t>
            </a:r>
            <a:r>
              <a:rPr lang="en-CA" dirty="0"/>
              <a:t> and the </a:t>
            </a:r>
            <a:r>
              <a:rPr lang="en-CA" dirty="0" err="1"/>
              <a:t>Ministério</a:t>
            </a:r>
            <a:r>
              <a:rPr lang="en-CA" dirty="0"/>
              <a:t> da </a:t>
            </a:r>
            <a:r>
              <a:rPr lang="en-CA" dirty="0" err="1"/>
              <a:t>Cultura</a:t>
            </a:r>
            <a:r>
              <a:rPr lang="en-CA" dirty="0"/>
              <a:t> do </a:t>
            </a:r>
            <a:r>
              <a:rPr lang="en-CA" dirty="0" err="1"/>
              <a:t>Brasil</a:t>
            </a:r>
            <a:r>
              <a:rPr lang="en-CA" dirty="0"/>
              <a:t>". The measure seeks to have an impact on the production, distribution and visibility of Chilean and Brazilian/Argentinian cinema in the markets of both countries.</a:t>
            </a:r>
            <a:endParaRPr lang="en-US" dirty="0"/>
          </a:p>
        </p:txBody>
      </p:sp>
    </p:spTree>
    <p:extLst>
      <p:ext uri="{BB962C8B-B14F-4D97-AF65-F5344CB8AC3E}">
        <p14:creationId xmlns:p14="http://schemas.microsoft.com/office/powerpoint/2010/main" val="22555029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686800" cy="1139825"/>
          </a:xfrm>
        </p:spPr>
        <p:txBody>
          <a:bodyPr/>
          <a:lstStyle/>
          <a:p>
            <a:r>
              <a:rPr lang="en-CA" sz="3600" dirty="0" smtClean="0"/>
              <a:t>Latin America: Southern </a:t>
            </a:r>
            <a:r>
              <a:rPr lang="en-CA" sz="3600" dirty="0"/>
              <a:t>cultural industries market (</a:t>
            </a:r>
            <a:r>
              <a:rPr lang="en-CA" sz="3600" dirty="0" err="1"/>
              <a:t>MICSUR</a:t>
            </a:r>
            <a:r>
              <a:rPr lang="en-CA" sz="3600" dirty="0"/>
              <a:t>) </a:t>
            </a:r>
            <a:r>
              <a:rPr lang="en-CA" sz="3600" dirty="0" smtClean="0"/>
              <a:t>Funding support</a:t>
            </a:r>
            <a:endParaRPr lang="en-US" sz="3600" dirty="0"/>
          </a:p>
        </p:txBody>
      </p:sp>
      <p:sp>
        <p:nvSpPr>
          <p:cNvPr id="3" name="Content Placeholder 2"/>
          <p:cNvSpPr>
            <a:spLocks noGrp="1"/>
          </p:cNvSpPr>
          <p:nvPr>
            <p:ph idx="1"/>
          </p:nvPr>
        </p:nvSpPr>
        <p:spPr/>
        <p:txBody>
          <a:bodyPr/>
          <a:lstStyle/>
          <a:p>
            <a:r>
              <a:rPr lang="en-CA" dirty="0"/>
              <a:t>The purpose of the Southern Cultural Industries Market is to create and consolidate a platform for the knowledge, dissemination, promotion, distribution and trading of goods and services generated by the region's creative and cultural industries.</a:t>
            </a:r>
            <a:endParaRPr lang="en-US" dirty="0"/>
          </a:p>
        </p:txBody>
      </p:sp>
    </p:spTree>
    <p:extLst>
      <p:ext uri="{BB962C8B-B14F-4D97-AF65-F5344CB8AC3E}">
        <p14:creationId xmlns:p14="http://schemas.microsoft.com/office/powerpoint/2010/main" val="19657231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686800" cy="1139825"/>
          </a:xfrm>
        </p:spPr>
        <p:txBody>
          <a:bodyPr/>
          <a:lstStyle/>
          <a:p>
            <a:r>
              <a:rPr lang="en-CA" sz="3600" dirty="0"/>
              <a:t>Policy of quota for the Brazilian audiovisual </a:t>
            </a:r>
            <a:r>
              <a:rPr lang="en-CA" sz="3600" dirty="0" smtClean="0"/>
              <a:t>output: Law</a:t>
            </a:r>
            <a:endParaRPr lang="en-US" sz="3600" dirty="0"/>
          </a:p>
        </p:txBody>
      </p:sp>
      <p:sp>
        <p:nvSpPr>
          <p:cNvPr id="3" name="Content Placeholder 2"/>
          <p:cNvSpPr>
            <a:spLocks noGrp="1"/>
          </p:cNvSpPr>
          <p:nvPr>
            <p:ph idx="1"/>
          </p:nvPr>
        </p:nvSpPr>
        <p:spPr/>
        <p:txBody>
          <a:bodyPr/>
          <a:lstStyle/>
          <a:p>
            <a:r>
              <a:rPr lang="en-CA" dirty="0"/>
              <a:t>In film, the Screen Quota is aimed at guaranteeing a market share for the national cinema output to counter the massive presence of foreign content in cinema screens. The decree for the 2016 Screen Quota has determined that movie theaters with one screen must show Brazilian movies for a minimum of 28 days for the year – and at least three different titles</a:t>
            </a:r>
            <a:r>
              <a:rPr lang="en-CA" dirty="0" smtClean="0"/>
              <a:t>.</a:t>
            </a:r>
          </a:p>
          <a:p>
            <a:pPr marL="0" indent="0" algn="ctr">
              <a:buNone/>
            </a:pPr>
            <a:r>
              <a:rPr lang="en-CA" sz="3600" dirty="0" smtClean="0">
                <a:solidFill>
                  <a:srgbClr val="FF0000"/>
                </a:solidFill>
              </a:rPr>
              <a:t>Impact on imports of films</a:t>
            </a:r>
            <a:endParaRPr lang="en-US" sz="3600" dirty="0">
              <a:solidFill>
                <a:srgbClr val="FF0000"/>
              </a:solidFill>
            </a:endParaRPr>
          </a:p>
        </p:txBody>
      </p:sp>
    </p:spTree>
    <p:extLst>
      <p:ext uri="{BB962C8B-B14F-4D97-AF65-F5344CB8AC3E}">
        <p14:creationId xmlns:p14="http://schemas.microsoft.com/office/powerpoint/2010/main" val="39159634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endParaRPr lang="en-CA" dirty="0"/>
          </a:p>
        </p:txBody>
      </p:sp>
      <p:sp>
        <p:nvSpPr>
          <p:cNvPr id="3" name="Content Placeholder 2"/>
          <p:cNvSpPr>
            <a:spLocks noGrp="1"/>
          </p:cNvSpPr>
          <p:nvPr>
            <p:ph idx="1"/>
          </p:nvPr>
        </p:nvSpPr>
        <p:spPr>
          <a:xfrm>
            <a:off x="457200" y="1524000"/>
            <a:ext cx="8229600" cy="4530725"/>
          </a:xfrm>
        </p:spPr>
        <p:txBody>
          <a:bodyPr/>
          <a:lstStyle/>
          <a:p>
            <a:pPr>
              <a:buFont typeface="Wingdings" panose="05000000000000000000" pitchFamily="2" charset="2"/>
              <a:buChar char="q"/>
            </a:pPr>
            <a:r>
              <a:rPr lang="en-CA" dirty="0" smtClean="0">
                <a:solidFill>
                  <a:schemeClr val="bg1">
                    <a:lumMod val="85000"/>
                  </a:schemeClr>
                </a:solidFill>
              </a:rPr>
              <a:t>Structure </a:t>
            </a:r>
            <a:r>
              <a:rPr lang="en-CA" dirty="0">
                <a:solidFill>
                  <a:schemeClr val="bg1">
                    <a:lumMod val="85000"/>
                  </a:schemeClr>
                </a:solidFill>
              </a:rPr>
              <a:t>of Chapter</a:t>
            </a:r>
          </a:p>
          <a:p>
            <a:pPr>
              <a:buFont typeface="Wingdings" panose="05000000000000000000" pitchFamily="2" charset="2"/>
              <a:buChar char="q"/>
            </a:pPr>
            <a:r>
              <a:rPr lang="en-CA" dirty="0" smtClean="0">
                <a:solidFill>
                  <a:schemeClr val="bg1">
                    <a:lumMod val="85000"/>
                  </a:schemeClr>
                </a:solidFill>
              </a:rPr>
              <a:t>Preliminary </a:t>
            </a:r>
            <a:r>
              <a:rPr lang="en-CA" dirty="0">
                <a:solidFill>
                  <a:schemeClr val="bg1">
                    <a:lumMod val="85000"/>
                  </a:schemeClr>
                </a:solidFill>
              </a:rPr>
              <a:t>findings</a:t>
            </a:r>
          </a:p>
          <a:p>
            <a:pPr>
              <a:buFont typeface="Wingdings" panose="05000000000000000000" pitchFamily="2" charset="2"/>
              <a:buChar char="q"/>
            </a:pPr>
            <a:r>
              <a:rPr lang="en-CA" dirty="0" smtClean="0">
                <a:solidFill>
                  <a:schemeClr val="bg1">
                    <a:lumMod val="85000"/>
                  </a:schemeClr>
                </a:solidFill>
              </a:rPr>
              <a:t>Key </a:t>
            </a:r>
            <a:r>
              <a:rPr lang="en-CA" dirty="0">
                <a:solidFill>
                  <a:schemeClr val="bg1">
                    <a:lumMod val="85000"/>
                  </a:schemeClr>
                </a:solidFill>
              </a:rPr>
              <a:t>Messages</a:t>
            </a:r>
          </a:p>
          <a:p>
            <a:pPr>
              <a:buFont typeface="Wingdings" panose="05000000000000000000" pitchFamily="2" charset="2"/>
              <a:buChar char="q"/>
            </a:pPr>
            <a:r>
              <a:rPr lang="en-CA" dirty="0" smtClean="0">
                <a:solidFill>
                  <a:schemeClr val="bg1">
                    <a:lumMod val="85000"/>
                  </a:schemeClr>
                </a:solidFill>
              </a:rPr>
              <a:t>Case </a:t>
            </a:r>
            <a:r>
              <a:rPr lang="en-CA" dirty="0">
                <a:solidFill>
                  <a:schemeClr val="bg1">
                    <a:lumMod val="85000"/>
                  </a:schemeClr>
                </a:solidFill>
              </a:rPr>
              <a:t>studies</a:t>
            </a:r>
          </a:p>
          <a:p>
            <a:pPr>
              <a:buFont typeface="Wingdings" panose="05000000000000000000" pitchFamily="2" charset="2"/>
              <a:buChar char="q"/>
            </a:pPr>
            <a:r>
              <a:rPr lang="en-CA" dirty="0" smtClean="0">
                <a:solidFill>
                  <a:schemeClr val="bg1">
                    <a:lumMod val="85000"/>
                  </a:schemeClr>
                </a:solidFill>
              </a:rPr>
              <a:t> </a:t>
            </a:r>
            <a:r>
              <a:rPr lang="en-CA" dirty="0"/>
              <a:t>Links to </a:t>
            </a:r>
            <a:r>
              <a:rPr lang="en-US" dirty="0" smtClean="0"/>
              <a:t>the </a:t>
            </a:r>
            <a:r>
              <a:rPr lang="en-US" dirty="0"/>
              <a:t>2030 Sustainable Development Goals </a:t>
            </a:r>
            <a:endParaRPr lang="en-CA" dirty="0"/>
          </a:p>
          <a:p>
            <a:pPr>
              <a:buFont typeface="Wingdings" panose="05000000000000000000" pitchFamily="2" charset="2"/>
              <a:buChar char="q"/>
            </a:pPr>
            <a:r>
              <a:rPr lang="en-US" dirty="0">
                <a:solidFill>
                  <a:schemeClr val="bg1">
                    <a:lumMod val="85000"/>
                  </a:schemeClr>
                </a:solidFill>
              </a:rPr>
              <a:t>Indicators and means of verification</a:t>
            </a:r>
          </a:p>
          <a:p>
            <a:pPr>
              <a:buFont typeface="Wingdings" panose="05000000000000000000" pitchFamily="2" charset="2"/>
              <a:buChar char="q"/>
            </a:pPr>
            <a:r>
              <a:rPr lang="en-CA" dirty="0" smtClean="0">
                <a:solidFill>
                  <a:schemeClr val="bg1">
                    <a:lumMod val="85000"/>
                  </a:schemeClr>
                </a:solidFill>
              </a:rPr>
              <a:t>Data used</a:t>
            </a:r>
          </a:p>
          <a:p>
            <a:pPr>
              <a:buFont typeface="Wingdings" panose="05000000000000000000" pitchFamily="2" charset="2"/>
              <a:buChar char="q"/>
            </a:pPr>
            <a:r>
              <a:rPr lang="en-CA" dirty="0" smtClean="0">
                <a:solidFill>
                  <a:schemeClr val="bg1">
                    <a:lumMod val="85000"/>
                  </a:schemeClr>
                </a:solidFill>
              </a:rPr>
              <a:t>UIS data sets</a:t>
            </a:r>
            <a:endParaRPr lang="en-CA" dirty="0">
              <a:solidFill>
                <a:schemeClr val="bg1">
                  <a:lumMod val="85000"/>
                </a:schemeClr>
              </a:solidFill>
            </a:endParaRPr>
          </a:p>
        </p:txBody>
      </p:sp>
    </p:spTree>
    <p:extLst>
      <p:ext uri="{BB962C8B-B14F-4D97-AF65-F5344CB8AC3E}">
        <p14:creationId xmlns:p14="http://schemas.microsoft.com/office/powerpoint/2010/main" val="5002695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686800" cy="1447800"/>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noAutofit/>
          </a:bodyPr>
          <a:lstStyle/>
          <a:p>
            <a:r>
              <a:rPr lang="en-CA" sz="3600" dirty="0"/>
              <a:t>Links to </a:t>
            </a:r>
            <a:r>
              <a:rPr lang="en-US" sz="3600" dirty="0"/>
              <a:t>to the 2030 Sustainable Development Goals </a:t>
            </a:r>
            <a:r>
              <a:rPr lang="en-CA" sz="3600" dirty="0" smtClean="0"/>
              <a:t>: Preferential treatment</a:t>
            </a:r>
            <a:endParaRPr lang="en-CA" sz="3600" dirty="0"/>
          </a:p>
        </p:txBody>
      </p:sp>
      <p:sp>
        <p:nvSpPr>
          <p:cNvPr id="3" name="Content Placeholder 2"/>
          <p:cNvSpPr>
            <a:spLocks noGrp="1"/>
          </p:cNvSpPr>
          <p:nvPr>
            <p:ph idx="1"/>
          </p:nvPr>
        </p:nvSpPr>
        <p:spPr/>
        <p:txBody>
          <a:bodyPr>
            <a:noAutofit/>
          </a:bodyPr>
          <a:lstStyle/>
          <a:p>
            <a:pPr marL="342900" lvl="1" indent="-342900">
              <a:buClr>
                <a:schemeClr val="bg2"/>
              </a:buClr>
              <a:buFont typeface="Wingdings" pitchFamily="2" charset="2"/>
              <a:buChar char="q"/>
              <a:tabLst>
                <a:tab pos="984250" algn="l"/>
              </a:tabLst>
            </a:pPr>
            <a:r>
              <a:rPr lang="en-CA" dirty="0" smtClean="0">
                <a:ea typeface="+mn-ea"/>
              </a:rPr>
              <a:t>Direct reference to Preferential Treatment</a:t>
            </a:r>
          </a:p>
          <a:p>
            <a:pPr marL="342900" lvl="1" indent="-342900">
              <a:buClr>
                <a:schemeClr val="bg2"/>
              </a:buClr>
              <a:buFont typeface="Wingdings" pitchFamily="2" charset="2"/>
              <a:buChar char="q"/>
              <a:tabLst>
                <a:tab pos="984250" algn="l"/>
              </a:tabLst>
            </a:pPr>
            <a:r>
              <a:rPr lang="en-CA" u="sng" dirty="0" smtClean="0"/>
              <a:t>2005 Convention</a:t>
            </a:r>
            <a:r>
              <a:rPr lang="en-CA" dirty="0" smtClean="0"/>
              <a:t>: Article 16: Developed </a:t>
            </a:r>
            <a:r>
              <a:rPr lang="en-CA" dirty="0"/>
              <a:t>countries shall </a:t>
            </a:r>
            <a:r>
              <a:rPr lang="en-CA" dirty="0">
                <a:solidFill>
                  <a:srgbClr val="FF0000"/>
                </a:solidFill>
              </a:rPr>
              <a:t>facilitate cultural exchanges </a:t>
            </a:r>
            <a:r>
              <a:rPr lang="en-CA" dirty="0"/>
              <a:t>with developing countries by granting, through the appropriate institutional and legal frameworks, preferential treatment to artists and other cultural professionals and practitioners, </a:t>
            </a:r>
            <a:r>
              <a:rPr lang="en-CA" dirty="0">
                <a:solidFill>
                  <a:srgbClr val="FF0000"/>
                </a:solidFill>
              </a:rPr>
              <a:t>as well as cultural goods and services from developing countries</a:t>
            </a:r>
            <a:r>
              <a:rPr lang="en-CA" dirty="0" smtClean="0"/>
              <a:t>.</a:t>
            </a:r>
          </a:p>
          <a:p>
            <a:pPr marL="342900" lvl="1" indent="-342900">
              <a:buClr>
                <a:schemeClr val="bg2"/>
              </a:buClr>
              <a:buFont typeface="Wingdings" pitchFamily="2" charset="2"/>
              <a:buChar char="q"/>
              <a:tabLst>
                <a:tab pos="984250" algn="l"/>
              </a:tabLst>
            </a:pPr>
            <a:r>
              <a:rPr lang="en-CA" u="sng" dirty="0" smtClean="0">
                <a:ea typeface="+mn-ea"/>
              </a:rPr>
              <a:t>SDG: Target </a:t>
            </a:r>
            <a:r>
              <a:rPr lang="en-CA" u="sng" dirty="0"/>
              <a:t>17.11 </a:t>
            </a:r>
            <a:r>
              <a:rPr lang="en-CA" dirty="0"/>
              <a:t>“Significantly increase the exports of developing countries, in particular with a view to doubling the least developed countries’ share of global exports by 2020</a:t>
            </a:r>
          </a:p>
          <a:p>
            <a:pPr marL="342900" lvl="1" indent="-342900">
              <a:buClr>
                <a:schemeClr val="bg2"/>
              </a:buClr>
              <a:buFont typeface="Wingdings" pitchFamily="2" charset="2"/>
              <a:buChar char="q"/>
              <a:tabLst>
                <a:tab pos="984250" algn="l"/>
              </a:tabLst>
            </a:pPr>
            <a:endParaRPr lang="en-CA" dirty="0" smtClean="0">
              <a:ea typeface="+mn-ea"/>
            </a:endParaRPr>
          </a:p>
          <a:p>
            <a:pPr marL="342900" lvl="1" indent="-342900">
              <a:buClr>
                <a:schemeClr val="bg2"/>
              </a:buClr>
              <a:buFont typeface="Wingdings" pitchFamily="2" charset="2"/>
              <a:buChar char="q"/>
              <a:tabLst>
                <a:tab pos="984250" algn="l"/>
              </a:tabLst>
            </a:pPr>
            <a:endParaRPr lang="en-CA" dirty="0">
              <a:ea typeface="+mn-ea"/>
            </a:endParaRPr>
          </a:p>
          <a:p>
            <a:pPr marL="742950" lvl="2" indent="-342900">
              <a:buClr>
                <a:schemeClr val="bg2"/>
              </a:buClr>
              <a:buFont typeface="Wingdings" pitchFamily="2" charset="2"/>
              <a:buChar char="q"/>
              <a:tabLst>
                <a:tab pos="984250" algn="l"/>
              </a:tabLst>
            </a:pPr>
            <a:endParaRPr lang="en-CA" dirty="0">
              <a:ea typeface="+mn-ea"/>
            </a:endParaRPr>
          </a:p>
        </p:txBody>
      </p:sp>
    </p:spTree>
    <p:extLst>
      <p:ext uri="{BB962C8B-B14F-4D97-AF65-F5344CB8AC3E}">
        <p14:creationId xmlns:p14="http://schemas.microsoft.com/office/powerpoint/2010/main" val="114440136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686800" cy="1371600"/>
          </a:xfrm>
        </p:spPr>
        <p:txBody>
          <a:bodyPr anchor="ctr">
            <a:noAutofit/>
          </a:bodyPr>
          <a:lstStyle/>
          <a:p>
            <a:pPr marL="0" indent="0"/>
            <a:r>
              <a:rPr lang="en-CA" sz="4000" dirty="0" smtClean="0"/>
              <a:t>Indicators in SDG/Chapter</a:t>
            </a:r>
          </a:p>
        </p:txBody>
      </p:sp>
      <p:sp>
        <p:nvSpPr>
          <p:cNvPr id="3" name="Content Placeholder 2"/>
          <p:cNvSpPr>
            <a:spLocks noGrp="1"/>
          </p:cNvSpPr>
          <p:nvPr>
            <p:ph idx="1"/>
          </p:nvPr>
        </p:nvSpPr>
        <p:spPr>
          <a:xfrm>
            <a:off x="533400" y="1600200"/>
            <a:ext cx="8229600" cy="4997152"/>
          </a:xfrm>
        </p:spPr>
        <p:txBody>
          <a:bodyPr>
            <a:noAutofit/>
          </a:bodyPr>
          <a:lstStyle/>
          <a:p>
            <a:pPr marL="342900" lvl="1" indent="-342900">
              <a:buClr>
                <a:schemeClr val="bg2"/>
              </a:buClr>
              <a:buFont typeface="Wingdings" pitchFamily="2" charset="2"/>
              <a:buChar char="q"/>
              <a:tabLst>
                <a:tab pos="984250" algn="l"/>
              </a:tabLst>
            </a:pPr>
            <a:r>
              <a:rPr lang="en-CA" sz="3200" dirty="0" smtClean="0"/>
              <a:t>SDG Indicator</a:t>
            </a:r>
            <a:r>
              <a:rPr lang="en-CA" sz="3200" dirty="0"/>
              <a:t>: Developing countries’ and least developed countries’ share of global exports”</a:t>
            </a:r>
          </a:p>
          <a:p>
            <a:pPr marL="342900" lvl="1" indent="-342900">
              <a:buClr>
                <a:schemeClr val="bg2"/>
              </a:buClr>
              <a:buFont typeface="Wingdings" pitchFamily="2" charset="2"/>
              <a:buChar char="q"/>
              <a:tabLst>
                <a:tab pos="984250" algn="l"/>
              </a:tabLst>
            </a:pPr>
            <a:r>
              <a:rPr lang="en-CA" sz="3200" dirty="0"/>
              <a:t>Indicator used in this chapter: Developing countries’ and least developed countries’ share of global exports of cultural goods</a:t>
            </a:r>
            <a:r>
              <a:rPr lang="en-CA" sz="3200" dirty="0" smtClean="0"/>
              <a:t>”</a:t>
            </a:r>
          </a:p>
          <a:p>
            <a:pPr marL="342900" lvl="1" indent="-342900">
              <a:buClr>
                <a:schemeClr val="bg2"/>
              </a:buClr>
              <a:buFont typeface="Wingdings" pitchFamily="2" charset="2"/>
              <a:buChar char="q"/>
              <a:tabLst>
                <a:tab pos="984250" algn="l"/>
              </a:tabLst>
            </a:pPr>
            <a:endParaRPr lang="en-CA" dirty="0"/>
          </a:p>
        </p:txBody>
      </p:sp>
    </p:spTree>
    <p:extLst>
      <p:ext uri="{BB962C8B-B14F-4D97-AF65-F5344CB8AC3E}">
        <p14:creationId xmlns:p14="http://schemas.microsoft.com/office/powerpoint/2010/main" val="302906342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686800" cy="1371600"/>
          </a:xfrm>
        </p:spPr>
        <p:txBody>
          <a:bodyPr anchor="ctr">
            <a:noAutofit/>
          </a:bodyPr>
          <a:lstStyle/>
          <a:p>
            <a:pPr marL="0" indent="0"/>
            <a:r>
              <a:rPr lang="en-CA" sz="4000" dirty="0" smtClean="0"/>
              <a:t>SDG’s indicator: Flow of cultural goods for Least </a:t>
            </a:r>
            <a:r>
              <a:rPr lang="en-CA" sz="4000" dirty="0"/>
              <a:t>D</a:t>
            </a:r>
            <a:r>
              <a:rPr lang="en-CA" sz="4000" dirty="0" smtClean="0"/>
              <a:t>eveloped </a:t>
            </a:r>
            <a:r>
              <a:rPr lang="en-CA" sz="4000" dirty="0"/>
              <a:t>C</a:t>
            </a:r>
            <a:r>
              <a:rPr lang="en-CA" sz="4000" dirty="0" smtClean="0"/>
              <a:t>ountries</a:t>
            </a:r>
          </a:p>
        </p:txBody>
      </p:sp>
      <p:sp>
        <p:nvSpPr>
          <p:cNvPr id="3" name="Content Placeholder 2"/>
          <p:cNvSpPr>
            <a:spLocks noGrp="1"/>
          </p:cNvSpPr>
          <p:nvPr>
            <p:ph idx="1"/>
          </p:nvPr>
        </p:nvSpPr>
        <p:spPr>
          <a:xfrm>
            <a:off x="533400" y="1600200"/>
            <a:ext cx="8229600" cy="4997152"/>
          </a:xfrm>
        </p:spPr>
        <p:txBody>
          <a:bodyPr>
            <a:noAutofit/>
          </a:bodyPr>
          <a:lstStyle/>
          <a:p>
            <a:pPr marL="342900" lvl="1" indent="-342900">
              <a:buClr>
                <a:schemeClr val="bg2"/>
              </a:buClr>
              <a:buFont typeface="Wingdings" pitchFamily="2" charset="2"/>
              <a:buChar char="q"/>
              <a:tabLst>
                <a:tab pos="984250" algn="l"/>
              </a:tabLst>
            </a:pPr>
            <a:r>
              <a:rPr lang="en-CA" sz="3200" dirty="0"/>
              <a:t>From 2005 to 2014, the balance of culture trade for </a:t>
            </a:r>
            <a:r>
              <a:rPr lang="en-CA" sz="3200" dirty="0" err="1" smtClean="0"/>
              <a:t>LDCs</a:t>
            </a:r>
            <a:r>
              <a:rPr lang="en-CA" sz="3200" dirty="0" smtClean="0"/>
              <a:t>  </a:t>
            </a:r>
            <a:r>
              <a:rPr lang="en-CA" sz="3200" dirty="0"/>
              <a:t>countries did not improve.  </a:t>
            </a:r>
          </a:p>
          <a:p>
            <a:pPr marL="342900" lvl="1" indent="-342900">
              <a:buClr>
                <a:schemeClr val="bg2"/>
              </a:buClr>
              <a:buFont typeface="Wingdings" pitchFamily="2" charset="2"/>
              <a:buChar char="q"/>
              <a:tabLst>
                <a:tab pos="984250" algn="l"/>
              </a:tabLst>
            </a:pPr>
            <a:r>
              <a:rPr lang="en-CA" sz="3200" dirty="0" err="1" smtClean="0"/>
              <a:t>LDCs</a:t>
            </a:r>
            <a:r>
              <a:rPr lang="en-CA" sz="3200" dirty="0" smtClean="0"/>
              <a:t> goods in flow of cultural goods are lower than in global trade</a:t>
            </a:r>
          </a:p>
          <a:p>
            <a:pPr marL="742950" lvl="2" indent="-342900">
              <a:buClr>
                <a:schemeClr val="bg2"/>
              </a:buClr>
              <a:buFont typeface="Wingdings" pitchFamily="2" charset="2"/>
              <a:buChar char="q"/>
              <a:tabLst>
                <a:tab pos="984250" algn="l"/>
              </a:tabLst>
            </a:pPr>
            <a:r>
              <a:rPr lang="en-CA" sz="2800" dirty="0" smtClean="0"/>
              <a:t>In </a:t>
            </a:r>
            <a:r>
              <a:rPr lang="en-CA" sz="2800" dirty="0"/>
              <a:t>2014, they represented 1.08% of all goods </a:t>
            </a:r>
            <a:r>
              <a:rPr lang="en-CA" sz="2800" dirty="0" smtClean="0"/>
              <a:t>exports </a:t>
            </a:r>
          </a:p>
          <a:p>
            <a:pPr marL="742950" lvl="2" indent="-342900">
              <a:buClr>
                <a:schemeClr val="bg2"/>
              </a:buClr>
              <a:buFont typeface="Wingdings" pitchFamily="2" charset="2"/>
              <a:buChar char="q"/>
              <a:tabLst>
                <a:tab pos="984250" algn="l"/>
              </a:tabLst>
            </a:pPr>
            <a:r>
              <a:rPr lang="en-CA" sz="2800" dirty="0"/>
              <a:t>In 2014, they only accounted for 0.5% share of global exports of cultural </a:t>
            </a:r>
            <a:r>
              <a:rPr lang="en-CA" sz="2800" dirty="0" smtClean="0"/>
              <a:t>goods. Figure was similar in 2005</a:t>
            </a:r>
            <a:endParaRPr lang="en-CA" sz="2800" dirty="0"/>
          </a:p>
        </p:txBody>
      </p:sp>
    </p:spTree>
    <p:extLst>
      <p:ext uri="{BB962C8B-B14F-4D97-AF65-F5344CB8AC3E}">
        <p14:creationId xmlns:p14="http://schemas.microsoft.com/office/powerpoint/2010/main" val="249017051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endParaRPr lang="en-CA" dirty="0"/>
          </a:p>
        </p:txBody>
      </p:sp>
      <p:sp>
        <p:nvSpPr>
          <p:cNvPr id="3" name="Content Placeholder 2"/>
          <p:cNvSpPr>
            <a:spLocks noGrp="1"/>
          </p:cNvSpPr>
          <p:nvPr>
            <p:ph idx="1"/>
          </p:nvPr>
        </p:nvSpPr>
        <p:spPr>
          <a:xfrm>
            <a:off x="457200" y="1524000"/>
            <a:ext cx="8229600" cy="4530725"/>
          </a:xfrm>
        </p:spPr>
        <p:txBody>
          <a:bodyPr/>
          <a:lstStyle/>
          <a:p>
            <a:pPr>
              <a:buFont typeface="Wingdings" panose="05000000000000000000" pitchFamily="2" charset="2"/>
              <a:buChar char="q"/>
            </a:pPr>
            <a:r>
              <a:rPr lang="en-CA" dirty="0" smtClean="0">
                <a:solidFill>
                  <a:schemeClr val="bg1">
                    <a:lumMod val="85000"/>
                  </a:schemeClr>
                </a:solidFill>
              </a:rPr>
              <a:t>Structure </a:t>
            </a:r>
            <a:r>
              <a:rPr lang="en-CA" dirty="0">
                <a:solidFill>
                  <a:schemeClr val="bg1">
                    <a:lumMod val="85000"/>
                  </a:schemeClr>
                </a:solidFill>
              </a:rPr>
              <a:t>of Chapter</a:t>
            </a:r>
          </a:p>
          <a:p>
            <a:pPr>
              <a:buFont typeface="Wingdings" panose="05000000000000000000" pitchFamily="2" charset="2"/>
              <a:buChar char="q"/>
            </a:pPr>
            <a:r>
              <a:rPr lang="en-CA" dirty="0" smtClean="0">
                <a:solidFill>
                  <a:schemeClr val="bg1">
                    <a:lumMod val="85000"/>
                  </a:schemeClr>
                </a:solidFill>
              </a:rPr>
              <a:t>Preliminary </a:t>
            </a:r>
            <a:r>
              <a:rPr lang="en-CA" dirty="0">
                <a:solidFill>
                  <a:schemeClr val="bg1">
                    <a:lumMod val="85000"/>
                  </a:schemeClr>
                </a:solidFill>
              </a:rPr>
              <a:t>findings</a:t>
            </a:r>
          </a:p>
          <a:p>
            <a:pPr>
              <a:buFont typeface="Wingdings" panose="05000000000000000000" pitchFamily="2" charset="2"/>
              <a:buChar char="q"/>
            </a:pPr>
            <a:r>
              <a:rPr lang="en-CA" dirty="0" smtClean="0">
                <a:solidFill>
                  <a:schemeClr val="bg1">
                    <a:lumMod val="85000"/>
                  </a:schemeClr>
                </a:solidFill>
              </a:rPr>
              <a:t>Key </a:t>
            </a:r>
            <a:r>
              <a:rPr lang="en-CA" dirty="0">
                <a:solidFill>
                  <a:schemeClr val="bg1">
                    <a:lumMod val="85000"/>
                  </a:schemeClr>
                </a:solidFill>
              </a:rPr>
              <a:t>Messages</a:t>
            </a:r>
          </a:p>
          <a:p>
            <a:pPr>
              <a:buFont typeface="Wingdings" panose="05000000000000000000" pitchFamily="2" charset="2"/>
              <a:buChar char="q"/>
            </a:pPr>
            <a:r>
              <a:rPr lang="en-CA" dirty="0" smtClean="0">
                <a:solidFill>
                  <a:schemeClr val="bg1">
                    <a:lumMod val="85000"/>
                  </a:schemeClr>
                </a:solidFill>
              </a:rPr>
              <a:t>Case </a:t>
            </a:r>
            <a:r>
              <a:rPr lang="en-CA" dirty="0">
                <a:solidFill>
                  <a:schemeClr val="bg1">
                    <a:lumMod val="85000"/>
                  </a:schemeClr>
                </a:solidFill>
              </a:rPr>
              <a:t>studies</a:t>
            </a:r>
          </a:p>
          <a:p>
            <a:pPr>
              <a:buFont typeface="Wingdings" panose="05000000000000000000" pitchFamily="2" charset="2"/>
              <a:buChar char="q"/>
            </a:pPr>
            <a:r>
              <a:rPr lang="en-CA" dirty="0" smtClean="0">
                <a:solidFill>
                  <a:schemeClr val="bg1">
                    <a:lumMod val="85000"/>
                  </a:schemeClr>
                </a:solidFill>
              </a:rPr>
              <a:t>Links </a:t>
            </a:r>
            <a:r>
              <a:rPr lang="en-CA" dirty="0">
                <a:solidFill>
                  <a:schemeClr val="bg1">
                    <a:lumMod val="85000"/>
                  </a:schemeClr>
                </a:solidFill>
              </a:rPr>
              <a:t>to 2030 sustainable development agenda</a:t>
            </a:r>
          </a:p>
          <a:p>
            <a:pPr>
              <a:buFont typeface="Wingdings" panose="05000000000000000000" pitchFamily="2" charset="2"/>
              <a:buChar char="q"/>
            </a:pPr>
            <a:r>
              <a:rPr lang="en-US" dirty="0"/>
              <a:t>Indicators and means of verification</a:t>
            </a:r>
          </a:p>
          <a:p>
            <a:pPr>
              <a:buFont typeface="Wingdings" panose="05000000000000000000" pitchFamily="2" charset="2"/>
              <a:buChar char="q"/>
            </a:pPr>
            <a:r>
              <a:rPr lang="en-CA" dirty="0" smtClean="0">
                <a:solidFill>
                  <a:schemeClr val="bg1">
                    <a:lumMod val="85000"/>
                  </a:schemeClr>
                </a:solidFill>
              </a:rPr>
              <a:t>Data used</a:t>
            </a:r>
          </a:p>
          <a:p>
            <a:pPr>
              <a:buFont typeface="Wingdings" panose="05000000000000000000" pitchFamily="2" charset="2"/>
              <a:buChar char="q"/>
            </a:pPr>
            <a:r>
              <a:rPr lang="en-CA" dirty="0" smtClean="0">
                <a:solidFill>
                  <a:schemeClr val="bg1">
                    <a:lumMod val="85000"/>
                  </a:schemeClr>
                </a:solidFill>
              </a:rPr>
              <a:t>UIS data sets</a:t>
            </a:r>
            <a:endParaRPr lang="en-CA" dirty="0">
              <a:solidFill>
                <a:schemeClr val="bg1">
                  <a:lumMod val="85000"/>
                </a:schemeClr>
              </a:solidFill>
            </a:endParaRPr>
          </a:p>
        </p:txBody>
      </p:sp>
    </p:spTree>
    <p:extLst>
      <p:ext uri="{BB962C8B-B14F-4D97-AF65-F5344CB8AC3E}">
        <p14:creationId xmlns:p14="http://schemas.microsoft.com/office/powerpoint/2010/main" val="195285843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solidFill>
                  <a:schemeClr val="bg1">
                    <a:lumMod val="85000"/>
                  </a:schemeClr>
                </a:solidFill>
              </a:rPr>
              <a:t/>
            </a:r>
            <a:br>
              <a:rPr lang="en-US" sz="3600" dirty="0">
                <a:solidFill>
                  <a:schemeClr val="bg1">
                    <a:lumMod val="85000"/>
                  </a:schemeClr>
                </a:solidFill>
              </a:rPr>
            </a:br>
            <a:r>
              <a:rPr lang="en-US" sz="3600" dirty="0">
                <a:solidFill>
                  <a:schemeClr val="accent6"/>
                </a:solidFill>
              </a:rPr>
              <a:t>Indicators and means of verification </a:t>
            </a:r>
            <a:r>
              <a:rPr lang="en-CA" sz="3600" dirty="0" smtClean="0">
                <a:solidFill>
                  <a:schemeClr val="accent6"/>
                </a:solidFill>
              </a:rPr>
              <a:t> </a:t>
            </a:r>
            <a:r>
              <a:rPr lang="en-CA" sz="2800" dirty="0" smtClean="0">
                <a:solidFill>
                  <a:schemeClr val="accent6"/>
                </a:solidFill>
              </a:rPr>
              <a:t/>
            </a:r>
            <a:br>
              <a:rPr lang="en-CA" sz="2800" dirty="0" smtClean="0">
                <a:solidFill>
                  <a:schemeClr val="accent6"/>
                </a:solidFill>
              </a:rPr>
            </a:br>
            <a:endParaRPr lang="en-US" sz="2800" dirty="0">
              <a:solidFill>
                <a:schemeClr val="accent6"/>
              </a:solidFill>
            </a:endParaRPr>
          </a:p>
        </p:txBody>
      </p:sp>
      <p:sp>
        <p:nvSpPr>
          <p:cNvPr id="3" name="Content Placeholder 2"/>
          <p:cNvSpPr>
            <a:spLocks noGrp="1"/>
          </p:cNvSpPr>
          <p:nvPr>
            <p:ph idx="1"/>
          </p:nvPr>
        </p:nvSpPr>
        <p:spPr/>
        <p:txBody>
          <a:bodyPr/>
          <a:lstStyle/>
          <a:p>
            <a:endParaRPr lang="en-CA" dirty="0" smtClean="0"/>
          </a:p>
          <a:p>
            <a:endParaRPr lang="en-CA" dirty="0"/>
          </a:p>
          <a:p>
            <a:endParaRPr lang="en-CA" dirty="0" smtClean="0"/>
          </a:p>
          <a:p>
            <a:r>
              <a:rPr lang="en-CA" dirty="0" smtClean="0"/>
              <a:t>a</a:t>
            </a:r>
            <a:r>
              <a:rPr lang="en-CA" dirty="0"/>
              <a:t>) Evidence of relevant laws to ensure a balanced flow of cultural goods and </a:t>
            </a:r>
            <a:r>
              <a:rPr lang="en-CA" dirty="0" smtClean="0"/>
              <a:t>services</a:t>
            </a:r>
            <a:endParaRPr lang="en-CA" dirty="0"/>
          </a:p>
          <a:p>
            <a:pPr lvl="1"/>
            <a:r>
              <a:rPr lang="en-US" dirty="0" smtClean="0"/>
              <a:t>Only few examples available</a:t>
            </a:r>
          </a:p>
          <a:p>
            <a:pPr lvl="1"/>
            <a:r>
              <a:rPr lang="en-US" dirty="0" smtClean="0"/>
              <a:t>Is this pertinent?</a:t>
            </a:r>
            <a:endParaRPr lang="en-US" dirty="0"/>
          </a:p>
        </p:txBody>
      </p:sp>
      <p:sp>
        <p:nvSpPr>
          <p:cNvPr id="4" name="Rounded Rectangle 3"/>
          <p:cNvSpPr/>
          <p:nvPr/>
        </p:nvSpPr>
        <p:spPr bwMode="auto">
          <a:xfrm>
            <a:off x="685800" y="1524000"/>
            <a:ext cx="7315200" cy="1371600"/>
          </a:xfrm>
          <a:prstGeom prst="roundRect">
            <a:avLst/>
          </a:prstGeom>
          <a:solidFill>
            <a:schemeClr val="bg2">
              <a:lumMod val="20000"/>
              <a:lumOff val="8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indent="0" algn="ctr">
              <a:buNone/>
            </a:pPr>
            <a:r>
              <a:rPr lang="en-CA" sz="2400" dirty="0"/>
              <a:t>Legislative base for flows of cultural goods and services is a) established, b) evaluated and c) functioning</a:t>
            </a:r>
          </a:p>
        </p:txBody>
      </p:sp>
    </p:spTree>
    <p:extLst>
      <p:ext uri="{BB962C8B-B14F-4D97-AF65-F5344CB8AC3E}">
        <p14:creationId xmlns:p14="http://schemas.microsoft.com/office/powerpoint/2010/main" val="5444902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endParaRPr lang="en-CA" dirty="0"/>
          </a:p>
        </p:txBody>
      </p:sp>
      <p:sp>
        <p:nvSpPr>
          <p:cNvPr id="3" name="Content Placeholder 2"/>
          <p:cNvSpPr>
            <a:spLocks noGrp="1"/>
          </p:cNvSpPr>
          <p:nvPr>
            <p:ph idx="1"/>
          </p:nvPr>
        </p:nvSpPr>
        <p:spPr>
          <a:xfrm>
            <a:off x="457200" y="1524000"/>
            <a:ext cx="8229600" cy="4530725"/>
          </a:xfrm>
        </p:spPr>
        <p:txBody>
          <a:bodyPr/>
          <a:lstStyle/>
          <a:p>
            <a:pPr>
              <a:buFont typeface="Wingdings" panose="05000000000000000000" pitchFamily="2" charset="2"/>
              <a:buChar char="q"/>
            </a:pPr>
            <a:r>
              <a:rPr lang="en-CA" dirty="0" smtClean="0"/>
              <a:t>Structure </a:t>
            </a:r>
            <a:r>
              <a:rPr lang="en-CA" dirty="0"/>
              <a:t>of Chapter</a:t>
            </a:r>
          </a:p>
          <a:p>
            <a:pPr>
              <a:buFont typeface="Wingdings" panose="05000000000000000000" pitchFamily="2" charset="2"/>
              <a:buChar char="q"/>
            </a:pPr>
            <a:r>
              <a:rPr lang="en-CA" dirty="0" smtClean="0">
                <a:solidFill>
                  <a:schemeClr val="bg1">
                    <a:lumMod val="85000"/>
                  </a:schemeClr>
                </a:solidFill>
              </a:rPr>
              <a:t>Preliminary </a:t>
            </a:r>
            <a:r>
              <a:rPr lang="en-CA" dirty="0">
                <a:solidFill>
                  <a:schemeClr val="bg1">
                    <a:lumMod val="85000"/>
                  </a:schemeClr>
                </a:solidFill>
              </a:rPr>
              <a:t>findings</a:t>
            </a:r>
          </a:p>
          <a:p>
            <a:pPr>
              <a:buFont typeface="Wingdings" panose="05000000000000000000" pitchFamily="2" charset="2"/>
              <a:buChar char="q"/>
            </a:pPr>
            <a:r>
              <a:rPr lang="en-CA" dirty="0" smtClean="0">
                <a:solidFill>
                  <a:schemeClr val="bg1">
                    <a:lumMod val="85000"/>
                  </a:schemeClr>
                </a:solidFill>
              </a:rPr>
              <a:t>Key </a:t>
            </a:r>
            <a:r>
              <a:rPr lang="en-CA" dirty="0">
                <a:solidFill>
                  <a:schemeClr val="bg1">
                    <a:lumMod val="85000"/>
                  </a:schemeClr>
                </a:solidFill>
              </a:rPr>
              <a:t>Messages</a:t>
            </a:r>
          </a:p>
          <a:p>
            <a:pPr>
              <a:buFont typeface="Wingdings" panose="05000000000000000000" pitchFamily="2" charset="2"/>
              <a:buChar char="q"/>
            </a:pPr>
            <a:r>
              <a:rPr lang="en-CA" dirty="0" smtClean="0">
                <a:solidFill>
                  <a:schemeClr val="bg1">
                    <a:lumMod val="85000"/>
                  </a:schemeClr>
                </a:solidFill>
              </a:rPr>
              <a:t>Case </a:t>
            </a:r>
            <a:r>
              <a:rPr lang="en-CA" dirty="0">
                <a:solidFill>
                  <a:schemeClr val="bg1">
                    <a:lumMod val="85000"/>
                  </a:schemeClr>
                </a:solidFill>
              </a:rPr>
              <a:t>studies</a:t>
            </a:r>
          </a:p>
          <a:p>
            <a:pPr>
              <a:buFont typeface="Wingdings" panose="05000000000000000000" pitchFamily="2" charset="2"/>
              <a:buChar char="q"/>
            </a:pPr>
            <a:r>
              <a:rPr lang="en-CA" dirty="0" smtClean="0">
                <a:solidFill>
                  <a:schemeClr val="bg1">
                    <a:lumMod val="85000"/>
                  </a:schemeClr>
                </a:solidFill>
              </a:rPr>
              <a:t> </a:t>
            </a:r>
            <a:r>
              <a:rPr lang="en-CA" dirty="0">
                <a:solidFill>
                  <a:schemeClr val="bg1">
                    <a:lumMod val="85000"/>
                  </a:schemeClr>
                </a:solidFill>
              </a:rPr>
              <a:t>Links to </a:t>
            </a:r>
            <a:r>
              <a:rPr lang="en-CA" dirty="0" smtClean="0">
                <a:solidFill>
                  <a:schemeClr val="bg1">
                    <a:lumMod val="85000"/>
                  </a:schemeClr>
                </a:solidFill>
              </a:rPr>
              <a:t>the </a:t>
            </a:r>
            <a:r>
              <a:rPr lang="en-US" dirty="0" smtClean="0">
                <a:solidFill>
                  <a:schemeClr val="bg1">
                    <a:lumMod val="85000"/>
                  </a:schemeClr>
                </a:solidFill>
              </a:rPr>
              <a:t>2030 </a:t>
            </a:r>
            <a:r>
              <a:rPr lang="en-US" dirty="0">
                <a:solidFill>
                  <a:schemeClr val="bg1">
                    <a:lumMod val="85000"/>
                  </a:schemeClr>
                </a:solidFill>
              </a:rPr>
              <a:t>Sustainable Development </a:t>
            </a:r>
            <a:r>
              <a:rPr lang="en-US" dirty="0" smtClean="0">
                <a:solidFill>
                  <a:schemeClr val="bg1">
                    <a:lumMod val="85000"/>
                  </a:schemeClr>
                </a:solidFill>
              </a:rPr>
              <a:t>Goals</a:t>
            </a:r>
            <a:endParaRPr lang="en-US" dirty="0">
              <a:solidFill>
                <a:schemeClr val="bg1">
                  <a:lumMod val="85000"/>
                </a:schemeClr>
              </a:solidFill>
            </a:endParaRPr>
          </a:p>
          <a:p>
            <a:pPr>
              <a:buFont typeface="Wingdings" panose="05000000000000000000" pitchFamily="2" charset="2"/>
              <a:buChar char="q"/>
            </a:pPr>
            <a:r>
              <a:rPr lang="en-US" dirty="0">
                <a:solidFill>
                  <a:schemeClr val="bg1">
                    <a:lumMod val="85000"/>
                  </a:schemeClr>
                </a:solidFill>
              </a:rPr>
              <a:t>Indicators and means of verification</a:t>
            </a:r>
          </a:p>
          <a:p>
            <a:pPr>
              <a:buFont typeface="Wingdings" panose="05000000000000000000" pitchFamily="2" charset="2"/>
              <a:buChar char="q"/>
            </a:pPr>
            <a:r>
              <a:rPr lang="en-CA" dirty="0" smtClean="0">
                <a:solidFill>
                  <a:schemeClr val="bg1">
                    <a:lumMod val="85000"/>
                  </a:schemeClr>
                </a:solidFill>
              </a:rPr>
              <a:t>Data used</a:t>
            </a:r>
          </a:p>
          <a:p>
            <a:pPr>
              <a:buFont typeface="Wingdings" panose="05000000000000000000" pitchFamily="2" charset="2"/>
              <a:buChar char="q"/>
            </a:pPr>
            <a:r>
              <a:rPr lang="en-CA" dirty="0" smtClean="0">
                <a:solidFill>
                  <a:schemeClr val="bg1">
                    <a:lumMod val="85000"/>
                  </a:schemeClr>
                </a:solidFill>
              </a:rPr>
              <a:t>UIS data sets</a:t>
            </a:r>
            <a:endParaRPr lang="en-CA" dirty="0">
              <a:solidFill>
                <a:schemeClr val="bg1">
                  <a:lumMod val="85000"/>
                </a:schemeClr>
              </a:solidFill>
            </a:endParaRPr>
          </a:p>
        </p:txBody>
      </p:sp>
    </p:spTree>
    <p:extLst>
      <p:ext uri="{BB962C8B-B14F-4D97-AF65-F5344CB8AC3E}">
        <p14:creationId xmlns:p14="http://schemas.microsoft.com/office/powerpoint/2010/main" val="194765707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solidFill>
                  <a:schemeClr val="accent6"/>
                </a:solidFill>
              </a:rPr>
              <a:t>Indicators and means of verification </a:t>
            </a:r>
            <a:r>
              <a:rPr lang="en-CA" sz="3600" dirty="0">
                <a:solidFill>
                  <a:schemeClr val="accent6"/>
                </a:solidFill>
              </a:rPr>
              <a:t> </a:t>
            </a:r>
            <a:r>
              <a:rPr lang="en-CA" sz="2800" dirty="0">
                <a:solidFill>
                  <a:schemeClr val="accent6"/>
                </a:solidFill>
              </a:rPr>
              <a:t/>
            </a:r>
            <a:br>
              <a:rPr lang="en-CA" sz="2800" dirty="0">
                <a:solidFill>
                  <a:schemeClr val="accent6"/>
                </a:solidFill>
              </a:rPr>
            </a:br>
            <a:endParaRPr lang="en-US" sz="2800" dirty="0"/>
          </a:p>
        </p:txBody>
      </p:sp>
      <p:sp>
        <p:nvSpPr>
          <p:cNvPr id="3" name="Content Placeholder 2"/>
          <p:cNvSpPr>
            <a:spLocks noGrp="1"/>
          </p:cNvSpPr>
          <p:nvPr>
            <p:ph idx="1"/>
          </p:nvPr>
        </p:nvSpPr>
        <p:spPr>
          <a:xfrm>
            <a:off x="457200" y="1447800"/>
            <a:ext cx="8229600" cy="4683125"/>
          </a:xfrm>
        </p:spPr>
        <p:txBody>
          <a:bodyPr/>
          <a:lstStyle/>
          <a:p>
            <a:endParaRPr lang="en-CA" dirty="0" smtClean="0"/>
          </a:p>
          <a:p>
            <a:endParaRPr lang="en-CA" dirty="0"/>
          </a:p>
          <a:p>
            <a:endParaRPr lang="en-CA" dirty="0" smtClean="0"/>
          </a:p>
          <a:p>
            <a:r>
              <a:rPr lang="en-CA" dirty="0" smtClean="0"/>
              <a:t>b</a:t>
            </a:r>
            <a:r>
              <a:rPr lang="en-CA" dirty="0"/>
              <a:t>) Export-import strategies for cultural goods (e.g. financial investments, capacity development, fiscal/tax measures, information services)</a:t>
            </a:r>
          </a:p>
          <a:p>
            <a:r>
              <a:rPr lang="en-CA" dirty="0"/>
              <a:t>c) Data on flows of international trade of cultural goods (e.g. export and import statistics, country of origin and destination)</a:t>
            </a:r>
          </a:p>
          <a:p>
            <a:endParaRPr lang="en-US" dirty="0"/>
          </a:p>
        </p:txBody>
      </p:sp>
      <p:sp>
        <p:nvSpPr>
          <p:cNvPr id="4" name="Rounded Rectangle 3"/>
          <p:cNvSpPr/>
          <p:nvPr/>
        </p:nvSpPr>
        <p:spPr bwMode="auto">
          <a:xfrm>
            <a:off x="855233" y="1524000"/>
            <a:ext cx="7315200" cy="1371600"/>
          </a:xfrm>
          <a:prstGeom prst="roundRect">
            <a:avLst/>
          </a:prstGeom>
          <a:solidFill>
            <a:schemeClr val="bg2">
              <a:lumMod val="20000"/>
              <a:lumOff val="8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indent="0" algn="ctr">
              <a:buNone/>
            </a:pPr>
            <a:r>
              <a:rPr lang="en-CA" sz="2400" dirty="0"/>
              <a:t>Policies and measures to support international flows of cultural goods are a) established, b) evaluated and c) </a:t>
            </a:r>
            <a:r>
              <a:rPr lang="en-CA" sz="2400" dirty="0" smtClean="0"/>
              <a:t>functioning</a:t>
            </a:r>
            <a:endParaRPr lang="en-CA" sz="2400" dirty="0"/>
          </a:p>
        </p:txBody>
      </p:sp>
    </p:spTree>
    <p:extLst>
      <p:ext uri="{BB962C8B-B14F-4D97-AF65-F5344CB8AC3E}">
        <p14:creationId xmlns:p14="http://schemas.microsoft.com/office/powerpoint/2010/main" val="201723268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153400" cy="1371600"/>
          </a:xfrm>
        </p:spPr>
        <p:txBody>
          <a:bodyPr anchor="ctr">
            <a:noAutofit/>
          </a:bodyPr>
          <a:lstStyle/>
          <a:p>
            <a:pPr marL="0" indent="0"/>
            <a:r>
              <a:rPr lang="en-US" sz="4000" dirty="0">
                <a:solidFill>
                  <a:schemeClr val="accent6"/>
                </a:solidFill>
              </a:rPr>
              <a:t>Indicators and means of verification </a:t>
            </a:r>
            <a:r>
              <a:rPr lang="en-CA" sz="4000" dirty="0">
                <a:solidFill>
                  <a:schemeClr val="accent6"/>
                </a:solidFill>
              </a:rPr>
              <a:t> </a:t>
            </a:r>
            <a:r>
              <a:rPr lang="en-CA" sz="3200" dirty="0">
                <a:solidFill>
                  <a:schemeClr val="accent6"/>
                </a:solidFill>
              </a:rPr>
              <a:t/>
            </a:r>
            <a:br>
              <a:rPr lang="en-CA" sz="3200" dirty="0">
                <a:solidFill>
                  <a:schemeClr val="accent6"/>
                </a:solidFill>
              </a:rPr>
            </a:br>
            <a:endParaRPr lang="en-CA" sz="4000" dirty="0" smtClean="0"/>
          </a:p>
        </p:txBody>
      </p:sp>
      <p:sp>
        <p:nvSpPr>
          <p:cNvPr id="3" name="Content Placeholder 2"/>
          <p:cNvSpPr>
            <a:spLocks noGrp="1"/>
          </p:cNvSpPr>
          <p:nvPr>
            <p:ph idx="1"/>
          </p:nvPr>
        </p:nvSpPr>
        <p:spPr>
          <a:xfrm>
            <a:off x="533400" y="1447800"/>
            <a:ext cx="8077200" cy="4572000"/>
          </a:xfrm>
        </p:spPr>
        <p:txBody>
          <a:bodyPr>
            <a:noAutofit/>
          </a:bodyPr>
          <a:lstStyle/>
          <a:p>
            <a:pPr marL="342900" lvl="1" indent="-342900">
              <a:buClr>
                <a:schemeClr val="bg2"/>
              </a:buClr>
              <a:buFont typeface="Wingdings" pitchFamily="2" charset="2"/>
              <a:buChar char="q"/>
              <a:tabLst>
                <a:tab pos="984250" algn="l"/>
              </a:tabLst>
            </a:pPr>
            <a:r>
              <a:rPr lang="en-CA" dirty="0" smtClean="0"/>
              <a:t>d</a:t>
            </a:r>
            <a:r>
              <a:rPr lang="en-CA" dirty="0"/>
              <a:t>) Data on foreign and domestic consumption of cultural </a:t>
            </a:r>
            <a:r>
              <a:rPr lang="en-CA" dirty="0" smtClean="0"/>
              <a:t>goods</a:t>
            </a:r>
          </a:p>
          <a:p>
            <a:pPr marL="742950" lvl="2" indent="-342900">
              <a:buClr>
                <a:schemeClr val="bg2"/>
              </a:buClr>
              <a:buFont typeface="Wingdings" pitchFamily="2" charset="2"/>
              <a:buChar char="q"/>
              <a:tabLst>
                <a:tab pos="984250" algn="l"/>
              </a:tabLst>
            </a:pPr>
            <a:r>
              <a:rPr lang="en-CA" dirty="0" smtClean="0"/>
              <a:t>Case study on Feature film exhibition</a:t>
            </a:r>
            <a:endParaRPr lang="en-CA" dirty="0"/>
          </a:p>
        </p:txBody>
      </p:sp>
    </p:spTree>
    <p:extLst>
      <p:ext uri="{BB962C8B-B14F-4D97-AF65-F5344CB8AC3E}">
        <p14:creationId xmlns:p14="http://schemas.microsoft.com/office/powerpoint/2010/main" val="98137251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153400" cy="1371600"/>
          </a:xfrm>
        </p:spPr>
        <p:txBody>
          <a:bodyPr anchor="ctr">
            <a:noAutofit/>
          </a:bodyPr>
          <a:lstStyle/>
          <a:p>
            <a:pPr marL="0" indent="0"/>
            <a:r>
              <a:rPr lang="en-US" sz="4000" dirty="0">
                <a:solidFill>
                  <a:schemeClr val="accent6"/>
                </a:solidFill>
              </a:rPr>
              <a:t>Indicators and means of </a:t>
            </a:r>
            <a:r>
              <a:rPr lang="en-US" sz="4000" dirty="0" smtClean="0">
                <a:solidFill>
                  <a:schemeClr val="accent6"/>
                </a:solidFill>
              </a:rPr>
              <a:t>verification</a:t>
            </a:r>
            <a:r>
              <a:rPr lang="en-CA" sz="4000" dirty="0" smtClean="0">
                <a:solidFill>
                  <a:schemeClr val="accent6"/>
                </a:solidFill>
              </a:rPr>
              <a:t> </a:t>
            </a:r>
            <a:r>
              <a:rPr lang="en-CA" sz="3200" dirty="0">
                <a:solidFill>
                  <a:schemeClr val="accent6"/>
                </a:solidFill>
              </a:rPr>
              <a:t/>
            </a:r>
            <a:br>
              <a:rPr lang="en-CA" sz="3200" dirty="0">
                <a:solidFill>
                  <a:schemeClr val="accent6"/>
                </a:solidFill>
              </a:rPr>
            </a:br>
            <a:endParaRPr lang="en-CA" sz="4000" dirty="0" smtClean="0"/>
          </a:p>
        </p:txBody>
      </p:sp>
      <p:sp>
        <p:nvSpPr>
          <p:cNvPr id="3" name="Content Placeholder 2"/>
          <p:cNvSpPr>
            <a:spLocks noGrp="1"/>
          </p:cNvSpPr>
          <p:nvPr>
            <p:ph idx="1"/>
          </p:nvPr>
        </p:nvSpPr>
        <p:spPr>
          <a:xfrm>
            <a:off x="533400" y="1219200"/>
            <a:ext cx="8229600" cy="4997152"/>
          </a:xfrm>
        </p:spPr>
        <p:txBody>
          <a:bodyPr>
            <a:noAutofit/>
          </a:bodyPr>
          <a:lstStyle/>
          <a:p>
            <a:pPr marL="0" lvl="1" indent="0">
              <a:buClr>
                <a:schemeClr val="bg2"/>
              </a:buClr>
              <a:buNone/>
              <a:tabLst>
                <a:tab pos="984250" algn="l"/>
              </a:tabLst>
            </a:pPr>
            <a:endParaRPr lang="en-CA" dirty="0" smtClean="0"/>
          </a:p>
          <a:p>
            <a:pPr marL="0" lvl="1" indent="0">
              <a:buClr>
                <a:schemeClr val="bg2"/>
              </a:buClr>
              <a:buNone/>
              <a:tabLst>
                <a:tab pos="984250" algn="l"/>
              </a:tabLst>
            </a:pPr>
            <a:endParaRPr lang="en-CA" dirty="0" smtClean="0"/>
          </a:p>
          <a:p>
            <a:pPr marL="0" lvl="1" indent="0">
              <a:buClr>
                <a:schemeClr val="bg2"/>
              </a:buClr>
              <a:buNone/>
              <a:tabLst>
                <a:tab pos="984250" algn="l"/>
              </a:tabLst>
            </a:pPr>
            <a:endParaRPr lang="en-CA" dirty="0"/>
          </a:p>
          <a:p>
            <a:pPr marL="0" lvl="1" indent="0">
              <a:buClr>
                <a:schemeClr val="bg2"/>
              </a:buClr>
              <a:buNone/>
              <a:tabLst>
                <a:tab pos="984250" algn="l"/>
              </a:tabLst>
            </a:pPr>
            <a:endParaRPr lang="en-CA" dirty="0" smtClean="0"/>
          </a:p>
          <a:p>
            <a:pPr marL="0" lvl="1" indent="0">
              <a:buClr>
                <a:schemeClr val="bg2"/>
              </a:buClr>
              <a:buNone/>
              <a:tabLst>
                <a:tab pos="984250" algn="l"/>
              </a:tabLst>
            </a:pPr>
            <a:endParaRPr lang="en-CA" dirty="0"/>
          </a:p>
          <a:p>
            <a:pPr marL="342900" lvl="1" indent="-342900">
              <a:buClr>
                <a:schemeClr val="bg2"/>
              </a:buClr>
              <a:buFont typeface="Wingdings" pitchFamily="2" charset="2"/>
              <a:buChar char="q"/>
              <a:tabLst>
                <a:tab pos="984250" algn="l"/>
              </a:tabLst>
            </a:pPr>
            <a:r>
              <a:rPr lang="en-CA" dirty="0" smtClean="0"/>
              <a:t>e</a:t>
            </a:r>
            <a:r>
              <a:rPr lang="en-CA" dirty="0"/>
              <a:t>) Data on flows of international trade of cultural services (e.g. export and import statistics, country of origin and destination)	</a:t>
            </a:r>
          </a:p>
          <a:p>
            <a:pPr marL="0" lvl="1" indent="0">
              <a:buClr>
                <a:schemeClr val="bg2"/>
              </a:buClr>
              <a:buNone/>
              <a:tabLst>
                <a:tab pos="984250" algn="l"/>
              </a:tabLst>
            </a:pPr>
            <a:r>
              <a:rPr lang="en-CA" dirty="0"/>
              <a:t>With the dematerialisation of cultural production, this indicator should be a priority. Data are insufficient for the moment. Data on audiovisual services are available but still incomplete. </a:t>
            </a:r>
            <a:endParaRPr lang="en-CA" dirty="0" smtClean="0"/>
          </a:p>
          <a:p>
            <a:pPr marL="742950" lvl="2" indent="-342900">
              <a:buClr>
                <a:schemeClr val="bg2"/>
              </a:buClr>
              <a:buFont typeface="Wingdings" pitchFamily="2" charset="2"/>
              <a:buChar char="q"/>
              <a:tabLst>
                <a:tab pos="984250" algn="l"/>
              </a:tabLst>
            </a:pPr>
            <a:r>
              <a:rPr lang="en-CA" dirty="0" smtClean="0">
                <a:solidFill>
                  <a:srgbClr val="FF0000"/>
                </a:solidFill>
              </a:rPr>
              <a:t>No audiovisual services data </a:t>
            </a:r>
            <a:r>
              <a:rPr lang="en-CA" smtClean="0">
                <a:solidFill>
                  <a:srgbClr val="FF0000"/>
                </a:solidFill>
              </a:rPr>
              <a:t>for USA or UK!</a:t>
            </a:r>
            <a:endParaRPr lang="en-CA" dirty="0">
              <a:solidFill>
                <a:srgbClr val="FF0000"/>
              </a:solidFill>
            </a:endParaRPr>
          </a:p>
        </p:txBody>
      </p:sp>
      <p:sp>
        <p:nvSpPr>
          <p:cNvPr id="4" name="Rounded Rectangle 3"/>
          <p:cNvSpPr/>
          <p:nvPr/>
        </p:nvSpPr>
        <p:spPr bwMode="auto">
          <a:xfrm>
            <a:off x="1066800" y="1524000"/>
            <a:ext cx="7315200" cy="1828800"/>
          </a:xfrm>
          <a:prstGeom prst="roundRect">
            <a:avLst/>
          </a:prstGeom>
          <a:solidFill>
            <a:schemeClr val="bg2">
              <a:lumMod val="20000"/>
              <a:lumOff val="8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a:r>
              <a:rPr lang="en-CA" sz="2400" dirty="0">
                <a:latin typeface="Arial" pitchFamily="34" charset="0"/>
                <a:cs typeface="Arial" pitchFamily="34" charset="0"/>
              </a:rPr>
              <a:t>Policies and measures to support international flows of cultural services are a) established, b) evaluated and b) functioning</a:t>
            </a:r>
          </a:p>
        </p:txBody>
      </p:sp>
    </p:spTree>
    <p:extLst>
      <p:ext uri="{BB962C8B-B14F-4D97-AF65-F5344CB8AC3E}">
        <p14:creationId xmlns:p14="http://schemas.microsoft.com/office/powerpoint/2010/main" val="307124989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endParaRPr lang="en-CA" dirty="0"/>
          </a:p>
        </p:txBody>
      </p:sp>
      <p:sp>
        <p:nvSpPr>
          <p:cNvPr id="3" name="Content Placeholder 2"/>
          <p:cNvSpPr>
            <a:spLocks noGrp="1"/>
          </p:cNvSpPr>
          <p:nvPr>
            <p:ph idx="1"/>
          </p:nvPr>
        </p:nvSpPr>
        <p:spPr>
          <a:xfrm>
            <a:off x="457200" y="1524000"/>
            <a:ext cx="8229600" cy="4530725"/>
          </a:xfrm>
        </p:spPr>
        <p:txBody>
          <a:bodyPr/>
          <a:lstStyle/>
          <a:p>
            <a:pPr>
              <a:buFont typeface="Wingdings" panose="05000000000000000000" pitchFamily="2" charset="2"/>
              <a:buChar char="q"/>
            </a:pPr>
            <a:r>
              <a:rPr lang="en-CA" dirty="0" smtClean="0">
                <a:solidFill>
                  <a:schemeClr val="bg1">
                    <a:lumMod val="85000"/>
                  </a:schemeClr>
                </a:solidFill>
              </a:rPr>
              <a:t>Structure </a:t>
            </a:r>
            <a:r>
              <a:rPr lang="en-CA" dirty="0">
                <a:solidFill>
                  <a:schemeClr val="bg1">
                    <a:lumMod val="85000"/>
                  </a:schemeClr>
                </a:solidFill>
              </a:rPr>
              <a:t>of Chapter</a:t>
            </a:r>
          </a:p>
          <a:p>
            <a:pPr>
              <a:buFont typeface="Wingdings" panose="05000000000000000000" pitchFamily="2" charset="2"/>
              <a:buChar char="q"/>
            </a:pPr>
            <a:r>
              <a:rPr lang="en-CA" dirty="0" smtClean="0">
                <a:solidFill>
                  <a:schemeClr val="bg1">
                    <a:lumMod val="85000"/>
                  </a:schemeClr>
                </a:solidFill>
              </a:rPr>
              <a:t>Preliminary </a:t>
            </a:r>
            <a:r>
              <a:rPr lang="en-CA" dirty="0">
                <a:solidFill>
                  <a:schemeClr val="bg1">
                    <a:lumMod val="85000"/>
                  </a:schemeClr>
                </a:solidFill>
              </a:rPr>
              <a:t>findings</a:t>
            </a:r>
          </a:p>
          <a:p>
            <a:pPr>
              <a:buFont typeface="Wingdings" panose="05000000000000000000" pitchFamily="2" charset="2"/>
              <a:buChar char="q"/>
            </a:pPr>
            <a:r>
              <a:rPr lang="en-CA" dirty="0" smtClean="0">
                <a:solidFill>
                  <a:schemeClr val="bg1">
                    <a:lumMod val="85000"/>
                  </a:schemeClr>
                </a:solidFill>
              </a:rPr>
              <a:t>Key </a:t>
            </a:r>
            <a:r>
              <a:rPr lang="en-CA" dirty="0">
                <a:solidFill>
                  <a:schemeClr val="bg1">
                    <a:lumMod val="85000"/>
                  </a:schemeClr>
                </a:solidFill>
              </a:rPr>
              <a:t>Messages</a:t>
            </a:r>
          </a:p>
          <a:p>
            <a:pPr>
              <a:buFont typeface="Wingdings" panose="05000000000000000000" pitchFamily="2" charset="2"/>
              <a:buChar char="q"/>
            </a:pPr>
            <a:r>
              <a:rPr lang="en-CA" dirty="0" smtClean="0">
                <a:solidFill>
                  <a:schemeClr val="bg1">
                    <a:lumMod val="85000"/>
                  </a:schemeClr>
                </a:solidFill>
              </a:rPr>
              <a:t>Case </a:t>
            </a:r>
            <a:r>
              <a:rPr lang="en-CA" dirty="0">
                <a:solidFill>
                  <a:schemeClr val="bg1">
                    <a:lumMod val="85000"/>
                  </a:schemeClr>
                </a:solidFill>
              </a:rPr>
              <a:t>studies</a:t>
            </a:r>
          </a:p>
          <a:p>
            <a:pPr>
              <a:buFont typeface="Wingdings" panose="05000000000000000000" pitchFamily="2" charset="2"/>
              <a:buChar char="q"/>
            </a:pPr>
            <a:r>
              <a:rPr lang="en-CA" dirty="0" smtClean="0">
                <a:solidFill>
                  <a:schemeClr val="bg1">
                    <a:lumMod val="85000"/>
                  </a:schemeClr>
                </a:solidFill>
              </a:rPr>
              <a:t>Links </a:t>
            </a:r>
            <a:r>
              <a:rPr lang="en-CA" dirty="0">
                <a:solidFill>
                  <a:schemeClr val="bg1">
                    <a:lumMod val="85000"/>
                  </a:schemeClr>
                </a:solidFill>
              </a:rPr>
              <a:t>to 2030 sustainable development agenda</a:t>
            </a:r>
          </a:p>
          <a:p>
            <a:pPr>
              <a:buFont typeface="Wingdings" panose="05000000000000000000" pitchFamily="2" charset="2"/>
              <a:buChar char="q"/>
            </a:pPr>
            <a:r>
              <a:rPr lang="en-CA" dirty="0" smtClean="0">
                <a:solidFill>
                  <a:schemeClr val="bg1">
                    <a:lumMod val="85000"/>
                  </a:schemeClr>
                </a:solidFill>
              </a:rPr>
              <a:t>Indicators and means of verification</a:t>
            </a:r>
            <a:endParaRPr lang="en-CA" dirty="0">
              <a:solidFill>
                <a:schemeClr val="bg1">
                  <a:lumMod val="85000"/>
                </a:schemeClr>
              </a:solidFill>
            </a:endParaRPr>
          </a:p>
          <a:p>
            <a:pPr>
              <a:buFont typeface="Wingdings" panose="05000000000000000000" pitchFamily="2" charset="2"/>
              <a:buChar char="q"/>
            </a:pPr>
            <a:r>
              <a:rPr lang="en-CA" dirty="0" smtClean="0"/>
              <a:t>Data used</a:t>
            </a:r>
          </a:p>
          <a:p>
            <a:pPr>
              <a:buFont typeface="Wingdings" panose="05000000000000000000" pitchFamily="2" charset="2"/>
              <a:buChar char="q"/>
            </a:pPr>
            <a:r>
              <a:rPr lang="en-CA" dirty="0" smtClean="0">
                <a:solidFill>
                  <a:schemeClr val="bg1">
                    <a:lumMod val="85000"/>
                  </a:schemeClr>
                </a:solidFill>
              </a:rPr>
              <a:t>UIS data sets</a:t>
            </a:r>
            <a:endParaRPr lang="en-CA" dirty="0">
              <a:solidFill>
                <a:schemeClr val="bg1">
                  <a:lumMod val="85000"/>
                </a:schemeClr>
              </a:solidFill>
            </a:endParaRPr>
          </a:p>
        </p:txBody>
      </p:sp>
    </p:spTree>
    <p:extLst>
      <p:ext uri="{BB962C8B-B14F-4D97-AF65-F5344CB8AC3E}">
        <p14:creationId xmlns:p14="http://schemas.microsoft.com/office/powerpoint/2010/main" val="165395371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Data </a:t>
            </a:r>
            <a:r>
              <a:rPr lang="en-CA" dirty="0" smtClean="0"/>
              <a:t>used</a:t>
            </a:r>
            <a:endParaRPr lang="en-US" dirty="0"/>
          </a:p>
        </p:txBody>
      </p:sp>
      <p:sp>
        <p:nvSpPr>
          <p:cNvPr id="3" name="Content Placeholder 2"/>
          <p:cNvSpPr>
            <a:spLocks noGrp="1"/>
          </p:cNvSpPr>
          <p:nvPr>
            <p:ph idx="1"/>
          </p:nvPr>
        </p:nvSpPr>
        <p:spPr/>
        <p:txBody>
          <a:bodyPr/>
          <a:lstStyle/>
          <a:p>
            <a:r>
              <a:rPr lang="en-CA" dirty="0" smtClean="0"/>
              <a:t>Quadrennial </a:t>
            </a:r>
            <a:r>
              <a:rPr lang="en-CA" dirty="0"/>
              <a:t>periodic reports </a:t>
            </a:r>
          </a:p>
          <a:p>
            <a:r>
              <a:rPr lang="en-CA" smtClean="0"/>
              <a:t>Veronique </a:t>
            </a:r>
            <a:r>
              <a:rPr lang="en-CA" dirty="0"/>
              <a:t>Study: Implementation of Articles 16 and 21 in 51 Bilateral and Regional Trade Agreements Concluded since 2005</a:t>
            </a:r>
          </a:p>
          <a:p>
            <a:r>
              <a:rPr lang="en-CA" smtClean="0"/>
              <a:t>Cultural </a:t>
            </a:r>
            <a:r>
              <a:rPr lang="en-CA" dirty="0"/>
              <a:t>goods: COMTRADE database, to assess balance of flows of cultural goods from 2004 to 2015.</a:t>
            </a:r>
          </a:p>
          <a:p>
            <a:pPr marL="742950" lvl="2" indent="-342900">
              <a:buClr>
                <a:schemeClr val="bg2"/>
              </a:buClr>
            </a:pPr>
            <a:r>
              <a:rPr lang="en-CA" dirty="0">
                <a:solidFill>
                  <a:srgbClr val="FF0000"/>
                </a:solidFill>
              </a:rPr>
              <a:t>Data on cultural goods are exhaustive but reflect only partially the different cultural expressions.</a:t>
            </a:r>
          </a:p>
          <a:p>
            <a:endParaRPr lang="en-US" dirty="0"/>
          </a:p>
        </p:txBody>
      </p:sp>
    </p:spTree>
    <p:extLst>
      <p:ext uri="{BB962C8B-B14F-4D97-AF65-F5344CB8AC3E}">
        <p14:creationId xmlns:p14="http://schemas.microsoft.com/office/powerpoint/2010/main" val="300816554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Data </a:t>
            </a:r>
            <a:r>
              <a:rPr lang="en-CA" dirty="0" smtClean="0"/>
              <a:t>used</a:t>
            </a:r>
            <a:endParaRPr lang="en-US" dirty="0"/>
          </a:p>
        </p:txBody>
      </p:sp>
      <p:sp>
        <p:nvSpPr>
          <p:cNvPr id="3" name="Content Placeholder 2"/>
          <p:cNvSpPr>
            <a:spLocks noGrp="1"/>
          </p:cNvSpPr>
          <p:nvPr>
            <p:ph idx="1"/>
          </p:nvPr>
        </p:nvSpPr>
        <p:spPr/>
        <p:txBody>
          <a:bodyPr/>
          <a:lstStyle/>
          <a:p>
            <a:r>
              <a:rPr lang="en-CA" dirty="0" smtClean="0"/>
              <a:t>Services </a:t>
            </a:r>
            <a:r>
              <a:rPr lang="en-CA" dirty="0"/>
              <a:t>data (WTO</a:t>
            </a:r>
            <a:r>
              <a:rPr lang="en-CA" dirty="0" smtClean="0"/>
              <a:t>)</a:t>
            </a:r>
          </a:p>
          <a:p>
            <a:r>
              <a:rPr lang="en-CA" dirty="0" smtClean="0"/>
              <a:t>Services data OECD </a:t>
            </a:r>
            <a:endParaRPr lang="en-CA" dirty="0"/>
          </a:p>
          <a:p>
            <a:r>
              <a:rPr lang="en-CA" dirty="0" smtClean="0"/>
              <a:t>UIS </a:t>
            </a:r>
            <a:r>
              <a:rPr lang="en-CA" dirty="0"/>
              <a:t>Feature film statistics </a:t>
            </a:r>
          </a:p>
          <a:p>
            <a:r>
              <a:rPr lang="en-CA" dirty="0" smtClean="0"/>
              <a:t>OECD </a:t>
            </a:r>
            <a:r>
              <a:rPr lang="en-CA" dirty="0"/>
              <a:t>ODA data</a:t>
            </a:r>
          </a:p>
          <a:p>
            <a:r>
              <a:rPr lang="en-CA" dirty="0" smtClean="0"/>
              <a:t>Other </a:t>
            </a:r>
            <a:r>
              <a:rPr lang="en-CA" dirty="0"/>
              <a:t>relevant source for Import-Export strategies and laws</a:t>
            </a:r>
          </a:p>
          <a:p>
            <a:r>
              <a:rPr lang="en-CA" dirty="0" smtClean="0"/>
              <a:t>OECD </a:t>
            </a:r>
            <a:r>
              <a:rPr lang="en-CA" dirty="0"/>
              <a:t>data on audiovisual services by partner </a:t>
            </a:r>
            <a:r>
              <a:rPr lang="en-CA" dirty="0" smtClean="0"/>
              <a:t>countries: </a:t>
            </a:r>
            <a:r>
              <a:rPr lang="en-CA" dirty="0" smtClean="0"/>
              <a:t>Bilateral can n</a:t>
            </a:r>
            <a:r>
              <a:rPr lang="en-US" dirty="0" err="1" smtClean="0"/>
              <a:t>ot</a:t>
            </a:r>
            <a:r>
              <a:rPr lang="en-US" dirty="0" smtClean="0"/>
              <a:t> be used </a:t>
            </a:r>
            <a:r>
              <a:rPr lang="en-US" dirty="0" smtClean="0"/>
              <a:t>due to data quality issues </a:t>
            </a:r>
            <a:r>
              <a:rPr lang="en-US" dirty="0"/>
              <a:t>and </a:t>
            </a:r>
            <a:r>
              <a:rPr lang="en-US" dirty="0" smtClean="0"/>
              <a:t>confidentiality</a:t>
            </a:r>
            <a:endParaRPr lang="en-US" dirty="0"/>
          </a:p>
        </p:txBody>
      </p:sp>
    </p:spTree>
    <p:extLst>
      <p:ext uri="{BB962C8B-B14F-4D97-AF65-F5344CB8AC3E}">
        <p14:creationId xmlns:p14="http://schemas.microsoft.com/office/powerpoint/2010/main" val="8267247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endParaRPr lang="en-CA" dirty="0"/>
          </a:p>
        </p:txBody>
      </p:sp>
      <p:sp>
        <p:nvSpPr>
          <p:cNvPr id="3" name="Content Placeholder 2"/>
          <p:cNvSpPr>
            <a:spLocks noGrp="1"/>
          </p:cNvSpPr>
          <p:nvPr>
            <p:ph idx="1"/>
          </p:nvPr>
        </p:nvSpPr>
        <p:spPr>
          <a:xfrm>
            <a:off x="457200" y="1524000"/>
            <a:ext cx="8229600" cy="4530725"/>
          </a:xfrm>
        </p:spPr>
        <p:txBody>
          <a:bodyPr/>
          <a:lstStyle/>
          <a:p>
            <a:pPr>
              <a:buFont typeface="Wingdings" panose="05000000000000000000" pitchFamily="2" charset="2"/>
              <a:buChar char="q"/>
            </a:pPr>
            <a:r>
              <a:rPr lang="en-CA" dirty="0" smtClean="0">
                <a:solidFill>
                  <a:schemeClr val="bg1">
                    <a:lumMod val="85000"/>
                  </a:schemeClr>
                </a:solidFill>
              </a:rPr>
              <a:t>Structure </a:t>
            </a:r>
            <a:r>
              <a:rPr lang="en-CA" dirty="0">
                <a:solidFill>
                  <a:schemeClr val="bg1">
                    <a:lumMod val="85000"/>
                  </a:schemeClr>
                </a:solidFill>
              </a:rPr>
              <a:t>of Chapter</a:t>
            </a:r>
          </a:p>
          <a:p>
            <a:pPr>
              <a:buFont typeface="Wingdings" panose="05000000000000000000" pitchFamily="2" charset="2"/>
              <a:buChar char="q"/>
            </a:pPr>
            <a:r>
              <a:rPr lang="en-CA" dirty="0" smtClean="0">
                <a:solidFill>
                  <a:schemeClr val="bg1">
                    <a:lumMod val="85000"/>
                  </a:schemeClr>
                </a:solidFill>
              </a:rPr>
              <a:t>Preliminary </a:t>
            </a:r>
            <a:r>
              <a:rPr lang="en-CA" dirty="0">
                <a:solidFill>
                  <a:schemeClr val="bg1">
                    <a:lumMod val="85000"/>
                  </a:schemeClr>
                </a:solidFill>
              </a:rPr>
              <a:t>findings</a:t>
            </a:r>
          </a:p>
          <a:p>
            <a:pPr>
              <a:buFont typeface="Wingdings" panose="05000000000000000000" pitchFamily="2" charset="2"/>
              <a:buChar char="q"/>
            </a:pPr>
            <a:r>
              <a:rPr lang="en-CA" dirty="0" smtClean="0">
                <a:solidFill>
                  <a:schemeClr val="bg1">
                    <a:lumMod val="85000"/>
                  </a:schemeClr>
                </a:solidFill>
              </a:rPr>
              <a:t>Key </a:t>
            </a:r>
            <a:r>
              <a:rPr lang="en-CA" dirty="0">
                <a:solidFill>
                  <a:schemeClr val="bg1">
                    <a:lumMod val="85000"/>
                  </a:schemeClr>
                </a:solidFill>
              </a:rPr>
              <a:t>Messages</a:t>
            </a:r>
          </a:p>
          <a:p>
            <a:pPr>
              <a:buFont typeface="Wingdings" panose="05000000000000000000" pitchFamily="2" charset="2"/>
              <a:buChar char="q"/>
            </a:pPr>
            <a:r>
              <a:rPr lang="en-CA" dirty="0" smtClean="0">
                <a:solidFill>
                  <a:schemeClr val="bg1">
                    <a:lumMod val="85000"/>
                  </a:schemeClr>
                </a:solidFill>
              </a:rPr>
              <a:t>Case </a:t>
            </a:r>
            <a:r>
              <a:rPr lang="en-CA" dirty="0">
                <a:solidFill>
                  <a:schemeClr val="bg1">
                    <a:lumMod val="85000"/>
                  </a:schemeClr>
                </a:solidFill>
              </a:rPr>
              <a:t>studies</a:t>
            </a:r>
          </a:p>
          <a:p>
            <a:pPr>
              <a:buFont typeface="Wingdings" panose="05000000000000000000" pitchFamily="2" charset="2"/>
              <a:buChar char="q"/>
            </a:pPr>
            <a:r>
              <a:rPr lang="en-CA" dirty="0" smtClean="0">
                <a:solidFill>
                  <a:schemeClr val="bg1">
                    <a:lumMod val="85000"/>
                  </a:schemeClr>
                </a:solidFill>
              </a:rPr>
              <a:t>Links </a:t>
            </a:r>
            <a:r>
              <a:rPr lang="en-CA" dirty="0">
                <a:solidFill>
                  <a:schemeClr val="bg1">
                    <a:lumMod val="85000"/>
                  </a:schemeClr>
                </a:solidFill>
              </a:rPr>
              <a:t>to 2030 sustainable development agenda</a:t>
            </a:r>
          </a:p>
          <a:p>
            <a:pPr>
              <a:buFont typeface="Wingdings" panose="05000000000000000000" pitchFamily="2" charset="2"/>
              <a:buChar char="q"/>
            </a:pPr>
            <a:r>
              <a:rPr lang="en-US" dirty="0">
                <a:solidFill>
                  <a:schemeClr val="bg1">
                    <a:lumMod val="85000"/>
                  </a:schemeClr>
                </a:solidFill>
              </a:rPr>
              <a:t>Indicators and means of verification</a:t>
            </a:r>
          </a:p>
          <a:p>
            <a:pPr>
              <a:buFont typeface="Wingdings" panose="05000000000000000000" pitchFamily="2" charset="2"/>
              <a:buChar char="q"/>
            </a:pPr>
            <a:r>
              <a:rPr lang="en-CA" dirty="0" smtClean="0">
                <a:solidFill>
                  <a:schemeClr val="bg1">
                    <a:lumMod val="85000"/>
                  </a:schemeClr>
                </a:solidFill>
              </a:rPr>
              <a:t>Data used</a:t>
            </a:r>
          </a:p>
          <a:p>
            <a:pPr>
              <a:buFont typeface="Wingdings" panose="05000000000000000000" pitchFamily="2" charset="2"/>
              <a:buChar char="q"/>
            </a:pPr>
            <a:r>
              <a:rPr lang="en-CA" dirty="0" smtClean="0"/>
              <a:t>UIS data sets</a:t>
            </a:r>
            <a:endParaRPr lang="en-CA" dirty="0"/>
          </a:p>
        </p:txBody>
      </p:sp>
    </p:spTree>
    <p:extLst>
      <p:ext uri="{BB962C8B-B14F-4D97-AF65-F5344CB8AC3E}">
        <p14:creationId xmlns:p14="http://schemas.microsoft.com/office/powerpoint/2010/main" val="101243789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z="3200" dirty="0" smtClean="0"/>
              <a:t>UIS data sets</a:t>
            </a:r>
            <a:endParaRPr lang="en-US" sz="3200" dirty="0"/>
          </a:p>
        </p:txBody>
      </p:sp>
      <p:sp>
        <p:nvSpPr>
          <p:cNvPr id="3" name="Content Placeholder 2"/>
          <p:cNvSpPr>
            <a:spLocks noGrp="1"/>
          </p:cNvSpPr>
          <p:nvPr>
            <p:ph idx="1"/>
          </p:nvPr>
        </p:nvSpPr>
        <p:spPr/>
        <p:txBody>
          <a:bodyPr/>
          <a:lstStyle/>
          <a:p>
            <a:r>
              <a:rPr lang="en-US" dirty="0"/>
              <a:t>New UIS feature films </a:t>
            </a:r>
            <a:r>
              <a:rPr lang="en-US" dirty="0" smtClean="0"/>
              <a:t>statistics </a:t>
            </a:r>
            <a:r>
              <a:rPr lang="en-US" dirty="0"/>
              <a:t>for 2014 and 2015</a:t>
            </a:r>
          </a:p>
          <a:p>
            <a:pPr lvl="1"/>
            <a:r>
              <a:rPr lang="en-US" dirty="0" smtClean="0"/>
              <a:t>Official release on the Web on the </a:t>
            </a:r>
            <a:r>
              <a:rPr lang="en-US" dirty="0" smtClean="0">
                <a:solidFill>
                  <a:srgbClr val="FF0000"/>
                </a:solidFill>
              </a:rPr>
              <a:t>5</a:t>
            </a:r>
            <a:r>
              <a:rPr lang="en-US" baseline="30000" dirty="0" smtClean="0">
                <a:solidFill>
                  <a:srgbClr val="FF0000"/>
                </a:solidFill>
              </a:rPr>
              <a:t>th</a:t>
            </a:r>
            <a:r>
              <a:rPr lang="en-US" dirty="0" smtClean="0">
                <a:solidFill>
                  <a:srgbClr val="FF0000"/>
                </a:solidFill>
              </a:rPr>
              <a:t> of April 2017</a:t>
            </a:r>
          </a:p>
          <a:p>
            <a:pPr lvl="1"/>
            <a:r>
              <a:rPr lang="en-US" dirty="0" smtClean="0"/>
              <a:t>First data provided to BOP on the </a:t>
            </a:r>
            <a:r>
              <a:rPr lang="en-US" dirty="0" smtClean="0">
                <a:solidFill>
                  <a:srgbClr val="FF0000"/>
                </a:solidFill>
              </a:rPr>
              <a:t>27 February 2017 </a:t>
            </a:r>
          </a:p>
          <a:p>
            <a:pPr lvl="1"/>
            <a:r>
              <a:rPr lang="en-US" dirty="0" smtClean="0"/>
              <a:t>Remaining data: by </a:t>
            </a:r>
            <a:r>
              <a:rPr lang="en-US" dirty="0" smtClean="0">
                <a:solidFill>
                  <a:srgbClr val="FF0000"/>
                </a:solidFill>
              </a:rPr>
              <a:t>Mid/end of March 2017</a:t>
            </a:r>
          </a:p>
          <a:p>
            <a:r>
              <a:rPr lang="en-US" dirty="0" smtClean="0"/>
              <a:t>Cultural Employment survey</a:t>
            </a:r>
          </a:p>
          <a:p>
            <a:pPr lvl="1"/>
            <a:r>
              <a:rPr lang="en-US" dirty="0" smtClean="0"/>
              <a:t>Metadata, glossary : to be published in </a:t>
            </a:r>
            <a:r>
              <a:rPr lang="en-US" dirty="0" smtClean="0">
                <a:solidFill>
                  <a:srgbClr val="FF0000"/>
                </a:solidFill>
              </a:rPr>
              <a:t>May 2017</a:t>
            </a:r>
            <a:endParaRPr lang="en-US" dirty="0"/>
          </a:p>
          <a:p>
            <a:pPr lvl="1"/>
            <a:r>
              <a:rPr lang="en-US" dirty="0" smtClean="0"/>
              <a:t>2016 Cultural employment survey results: to be published in </a:t>
            </a:r>
            <a:r>
              <a:rPr lang="en-US" dirty="0" smtClean="0">
                <a:solidFill>
                  <a:srgbClr val="FF0000"/>
                </a:solidFill>
              </a:rPr>
              <a:t>September 2017</a:t>
            </a:r>
            <a:endParaRPr lang="en-US" dirty="0"/>
          </a:p>
        </p:txBody>
      </p:sp>
    </p:spTree>
    <p:extLst>
      <p:ext uri="{BB962C8B-B14F-4D97-AF65-F5344CB8AC3E}">
        <p14:creationId xmlns:p14="http://schemas.microsoft.com/office/powerpoint/2010/main" val="196411476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z="3200" dirty="0" smtClean="0"/>
              <a:t>Proceedings of International symposium on the measurement of digital cultural products</a:t>
            </a:r>
            <a:endParaRPr lang="en-US" sz="3200" dirty="0"/>
          </a:p>
        </p:txBody>
      </p:sp>
      <p:pic>
        <p:nvPicPr>
          <p:cNvPr id="4" name="Content Placeholder 3"/>
          <p:cNvPicPr>
            <a:picLocks noGrp="1" noChangeAspect="1"/>
          </p:cNvPicPr>
          <p:nvPr>
            <p:ph idx="1"/>
          </p:nvPr>
        </p:nvPicPr>
        <p:blipFill>
          <a:blip r:embed="rId2"/>
          <a:stretch>
            <a:fillRect/>
          </a:stretch>
        </p:blipFill>
        <p:spPr>
          <a:xfrm>
            <a:off x="2743201" y="1463842"/>
            <a:ext cx="3429000" cy="4503228"/>
          </a:xfrm>
          <a:prstGeom prst="rect">
            <a:avLst/>
          </a:prstGeom>
        </p:spPr>
      </p:pic>
      <p:sp>
        <p:nvSpPr>
          <p:cNvPr id="5" name="TextBox 4"/>
          <p:cNvSpPr txBox="1"/>
          <p:nvPr/>
        </p:nvSpPr>
        <p:spPr>
          <a:xfrm>
            <a:off x="1981200" y="6172200"/>
            <a:ext cx="7162800" cy="369332"/>
          </a:xfrm>
          <a:prstGeom prst="rect">
            <a:avLst/>
          </a:prstGeom>
          <a:noFill/>
        </p:spPr>
        <p:txBody>
          <a:bodyPr wrap="square" rtlCol="0">
            <a:spAutoFit/>
          </a:bodyPr>
          <a:lstStyle/>
          <a:p>
            <a:r>
              <a:rPr lang="en-US" sz="1800" dirty="0"/>
              <a:t>http://www.colloquemesurenumerique.stat.gouv.qc.ca/actes_an.html</a:t>
            </a:r>
          </a:p>
        </p:txBody>
      </p:sp>
    </p:spTree>
    <p:extLst>
      <p:ext uri="{BB962C8B-B14F-4D97-AF65-F5344CB8AC3E}">
        <p14:creationId xmlns:p14="http://schemas.microsoft.com/office/powerpoint/2010/main" val="350269516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Content Placeholder 2"/>
          <p:cNvSpPr>
            <a:spLocks noGrp="1"/>
          </p:cNvSpPr>
          <p:nvPr>
            <p:ph idx="1"/>
          </p:nvPr>
        </p:nvSpPr>
        <p:spPr>
          <a:xfrm>
            <a:off x="457200" y="2924945"/>
            <a:ext cx="8229600" cy="1872208"/>
          </a:xfrm>
        </p:spPr>
        <p:txBody>
          <a:bodyPr/>
          <a:lstStyle/>
          <a:p>
            <a:pPr marL="0" indent="0" algn="ctr">
              <a:buFont typeface="Wingdings" charset="0"/>
              <a:buNone/>
              <a:defRPr/>
            </a:pPr>
            <a:r>
              <a:rPr lang="en-US" sz="4400" dirty="0">
                <a:ea typeface="ＭＳ Ｐゴシック" charset="0"/>
              </a:rPr>
              <a:t>Thank you! </a:t>
            </a:r>
          </a:p>
          <a:p>
            <a:pPr marL="0" indent="0" algn="ctr">
              <a:buFont typeface="Wingdings" charset="0"/>
              <a:buNone/>
              <a:defRPr/>
            </a:pPr>
            <a:endParaRPr lang="en-US" dirty="0"/>
          </a:p>
          <a:p>
            <a:pPr marL="0" indent="0" algn="ctr">
              <a:buFont typeface="Wingdings" charset="0"/>
              <a:buNone/>
              <a:defRPr/>
            </a:pPr>
            <a:endParaRPr lang="en-US" dirty="0">
              <a:ea typeface="ＭＳ Ｐゴシック" charset="0"/>
            </a:endParaRPr>
          </a:p>
          <a:p>
            <a:pPr marL="0" indent="0">
              <a:buFont typeface="Wingdings" charset="0"/>
              <a:buNone/>
              <a:defRPr/>
            </a:pPr>
            <a:endParaRPr lang="en-US" dirty="0">
              <a:ea typeface="ＭＳ Ｐゴシック" charset="0"/>
            </a:endParaRPr>
          </a:p>
        </p:txBody>
      </p:sp>
      <p:sp>
        <p:nvSpPr>
          <p:cNvPr id="95235" name="Slide Number Placeholder 3"/>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3800">
                <a:solidFill>
                  <a:schemeClr val="tx1"/>
                </a:solidFill>
                <a:latin typeface="Arial" panose="020B0604020202020204" pitchFamily="34" charset="0"/>
                <a:ea typeface="MS PGothic" panose="020B0600070205080204" pitchFamily="34" charset="-128"/>
              </a:defRPr>
            </a:lvl1pPr>
            <a:lvl2pPr marL="742950" indent="-285750">
              <a:defRPr sz="3800">
                <a:solidFill>
                  <a:schemeClr val="tx1"/>
                </a:solidFill>
                <a:latin typeface="Arial" panose="020B0604020202020204" pitchFamily="34" charset="0"/>
                <a:ea typeface="MS PGothic" panose="020B0600070205080204" pitchFamily="34" charset="-128"/>
              </a:defRPr>
            </a:lvl2pPr>
            <a:lvl3pPr marL="1143000" indent="-228600">
              <a:defRPr sz="3800">
                <a:solidFill>
                  <a:schemeClr val="tx1"/>
                </a:solidFill>
                <a:latin typeface="Arial" panose="020B0604020202020204" pitchFamily="34" charset="0"/>
                <a:ea typeface="MS PGothic" panose="020B0600070205080204" pitchFamily="34" charset="-128"/>
              </a:defRPr>
            </a:lvl3pPr>
            <a:lvl4pPr marL="1600200" indent="-228600">
              <a:defRPr sz="3800">
                <a:solidFill>
                  <a:schemeClr val="tx1"/>
                </a:solidFill>
                <a:latin typeface="Arial" panose="020B0604020202020204" pitchFamily="34" charset="0"/>
                <a:ea typeface="MS PGothic" panose="020B0600070205080204" pitchFamily="34" charset="-128"/>
              </a:defRPr>
            </a:lvl4pPr>
            <a:lvl5pPr marL="2057400" indent="-228600">
              <a:defRPr sz="3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800">
                <a:solidFill>
                  <a:schemeClr val="tx1"/>
                </a:solidFill>
                <a:latin typeface="Arial" panose="020B0604020202020204" pitchFamily="34" charset="0"/>
                <a:ea typeface="MS PGothic" panose="020B0600070205080204" pitchFamily="34" charset="-128"/>
              </a:defRPr>
            </a:lvl9pPr>
          </a:lstStyle>
          <a:p>
            <a:fld id="{D1CCCD13-EAF4-4F8B-97D1-4B10A9C2B4B5}" type="slidenum">
              <a:rPr lang="en-US" altLang="en-US" sz="1000">
                <a:solidFill>
                  <a:srgbClr val="000000"/>
                </a:solidFill>
                <a:latin typeface="Verdana" panose="020B0604030504040204" pitchFamily="34" charset="0"/>
              </a:rPr>
              <a:pPr/>
              <a:t>39</a:t>
            </a:fld>
            <a:endParaRPr lang="en-US" altLang="en-US" sz="1000">
              <a:solidFill>
                <a:srgbClr val="000000"/>
              </a:solidFill>
              <a:latin typeface="Verdana" panose="020B0604030504040204" pitchFamily="34" charset="0"/>
            </a:endParaRPr>
          </a:p>
        </p:txBody>
      </p:sp>
      <p:pic>
        <p:nvPicPr>
          <p:cNvPr id="7" name="Picture 6" descr="Y:\Administration\Logos\UIS LOGO\UIS logo 2016\English\UIS logo, no UNESCO temple\eng-uis-logo-blue.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19400" y="381000"/>
            <a:ext cx="3352800" cy="1981200"/>
          </a:xfrm>
          <a:prstGeom prst="rect">
            <a:avLst/>
          </a:prstGeom>
          <a:noFill/>
          <a:ln>
            <a:noFill/>
          </a:ln>
        </p:spPr>
      </p:pic>
    </p:spTree>
    <p:extLst>
      <p:ext uri="{BB962C8B-B14F-4D97-AF65-F5344CB8AC3E}">
        <p14:creationId xmlns:p14="http://schemas.microsoft.com/office/powerpoint/2010/main" val="461490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686800" cy="1139825"/>
          </a:xfrm>
        </p:spPr>
        <p:txBody>
          <a:bodyPr/>
          <a:lstStyle/>
          <a:p>
            <a:r>
              <a:rPr lang="en-US" dirty="0"/>
              <a:t>Structure of </a:t>
            </a:r>
            <a:r>
              <a:rPr lang="en-US" dirty="0" smtClean="0"/>
              <a:t>Chapter</a:t>
            </a:r>
            <a:endParaRPr lang="en-US" dirty="0"/>
          </a:p>
        </p:txBody>
      </p:sp>
      <p:sp>
        <p:nvSpPr>
          <p:cNvPr id="3" name="Content Placeholder 2"/>
          <p:cNvSpPr>
            <a:spLocks noGrp="1"/>
          </p:cNvSpPr>
          <p:nvPr>
            <p:ph idx="1"/>
          </p:nvPr>
        </p:nvSpPr>
        <p:spPr/>
        <p:txBody>
          <a:bodyPr/>
          <a:lstStyle/>
          <a:p>
            <a:r>
              <a:rPr lang="en-US" dirty="0" smtClean="0"/>
              <a:t>Introduction</a:t>
            </a:r>
          </a:p>
          <a:p>
            <a:r>
              <a:rPr lang="en-CA" dirty="0"/>
              <a:t>1.	Update on the Status and the trends of world cultural exchanges </a:t>
            </a:r>
          </a:p>
          <a:p>
            <a:pPr lvl="1"/>
            <a:r>
              <a:rPr lang="en-CA" dirty="0" smtClean="0"/>
              <a:t>a. Global </a:t>
            </a:r>
            <a:r>
              <a:rPr lang="en-CA" dirty="0"/>
              <a:t>trends of </a:t>
            </a:r>
            <a:r>
              <a:rPr lang="en-CA" dirty="0" smtClean="0"/>
              <a:t>the </a:t>
            </a:r>
            <a:r>
              <a:rPr lang="en-CA" dirty="0"/>
              <a:t>flow of cultural goods</a:t>
            </a:r>
            <a:endParaRPr lang="en-CA" dirty="0" smtClean="0"/>
          </a:p>
          <a:p>
            <a:pPr lvl="1"/>
            <a:r>
              <a:rPr lang="en-CA" dirty="0" smtClean="0"/>
              <a:t>b. </a:t>
            </a:r>
            <a:r>
              <a:rPr lang="en-CA" dirty="0"/>
              <a:t>Global trends of the flow of cultural </a:t>
            </a:r>
            <a:r>
              <a:rPr lang="en-CA" dirty="0" smtClean="0"/>
              <a:t>services</a:t>
            </a:r>
          </a:p>
          <a:p>
            <a:r>
              <a:rPr lang="en-CA" dirty="0"/>
              <a:t>2.	Sectorial analysis and bilateral trade</a:t>
            </a:r>
          </a:p>
          <a:p>
            <a:pPr lvl="1"/>
            <a:r>
              <a:rPr lang="en-CA" dirty="0"/>
              <a:t>a. Sectorial analysis of cultural goods</a:t>
            </a:r>
          </a:p>
          <a:p>
            <a:pPr lvl="1"/>
            <a:r>
              <a:rPr lang="en-GB" dirty="0"/>
              <a:t>b. </a:t>
            </a:r>
            <a:r>
              <a:rPr lang="en-CA" dirty="0"/>
              <a:t>Direction of the flow of cultural goods: North/South trade</a:t>
            </a:r>
          </a:p>
          <a:p>
            <a:pPr lvl="1"/>
            <a:r>
              <a:rPr lang="en-GB" dirty="0"/>
              <a:t>Partner diversity in the flow of cultural goods and services</a:t>
            </a:r>
            <a:endParaRPr lang="en-US" dirty="0"/>
          </a:p>
          <a:p>
            <a:pPr lvl="1"/>
            <a:endParaRPr lang="en-CA" dirty="0" smtClean="0"/>
          </a:p>
        </p:txBody>
      </p:sp>
    </p:spTree>
    <p:extLst>
      <p:ext uri="{BB962C8B-B14F-4D97-AF65-F5344CB8AC3E}">
        <p14:creationId xmlns:p14="http://schemas.microsoft.com/office/powerpoint/2010/main" val="18591509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686800" cy="1139825"/>
          </a:xfrm>
        </p:spPr>
        <p:txBody>
          <a:bodyPr/>
          <a:lstStyle/>
          <a:p>
            <a:r>
              <a:rPr lang="en-US" dirty="0"/>
              <a:t>Structure of </a:t>
            </a:r>
            <a:r>
              <a:rPr lang="en-US" dirty="0" smtClean="0"/>
              <a:t>Chapter (cont.)</a:t>
            </a:r>
            <a:endParaRPr lang="en-US" dirty="0"/>
          </a:p>
        </p:txBody>
      </p:sp>
      <p:sp>
        <p:nvSpPr>
          <p:cNvPr id="3" name="Content Placeholder 2"/>
          <p:cNvSpPr>
            <a:spLocks noGrp="1"/>
          </p:cNvSpPr>
          <p:nvPr>
            <p:ph idx="1"/>
          </p:nvPr>
        </p:nvSpPr>
        <p:spPr>
          <a:xfrm>
            <a:off x="457200" y="1600200"/>
            <a:ext cx="8229600" cy="5105400"/>
          </a:xfrm>
        </p:spPr>
        <p:txBody>
          <a:bodyPr/>
          <a:lstStyle/>
          <a:p>
            <a:pPr lvl="0"/>
            <a:r>
              <a:rPr lang="en-CA" dirty="0" smtClean="0"/>
              <a:t>3</a:t>
            </a:r>
            <a:r>
              <a:rPr lang="en-CA" dirty="0"/>
              <a:t>. </a:t>
            </a:r>
            <a:r>
              <a:rPr lang="en-CA" dirty="0" smtClean="0"/>
              <a:t>Overview </a:t>
            </a:r>
            <a:r>
              <a:rPr lang="en-CA" dirty="0"/>
              <a:t>of policies and laws to support international flows of cultural goods and </a:t>
            </a:r>
            <a:r>
              <a:rPr lang="en-CA" dirty="0" smtClean="0"/>
              <a:t>services</a:t>
            </a:r>
          </a:p>
          <a:p>
            <a:pPr lvl="1"/>
            <a:r>
              <a:rPr lang="en-CA" dirty="0" smtClean="0"/>
              <a:t>a. Export-import </a:t>
            </a:r>
            <a:r>
              <a:rPr lang="en-CA" dirty="0"/>
              <a:t>strategies for cultural </a:t>
            </a:r>
            <a:r>
              <a:rPr lang="en-CA" dirty="0" smtClean="0"/>
              <a:t>goods and services</a:t>
            </a:r>
            <a:endParaRPr lang="en-CA" dirty="0"/>
          </a:p>
          <a:p>
            <a:pPr lvl="1"/>
            <a:r>
              <a:rPr lang="en-CA" dirty="0" smtClean="0"/>
              <a:t>b. </a:t>
            </a:r>
            <a:r>
              <a:rPr lang="en-CA" dirty="0"/>
              <a:t>Trade agreements and Laws to ensure a balanced flow of cultural goods and services</a:t>
            </a:r>
          </a:p>
          <a:p>
            <a:pPr lvl="1"/>
            <a:r>
              <a:rPr lang="en-GB" dirty="0" smtClean="0"/>
              <a:t>c. </a:t>
            </a:r>
            <a:r>
              <a:rPr lang="en-GB" dirty="0"/>
              <a:t>Potential impact of trade measures on cultural flows</a:t>
            </a:r>
            <a:endParaRPr lang="en-US" dirty="0"/>
          </a:p>
          <a:p>
            <a:pPr lvl="0"/>
            <a:r>
              <a:rPr lang="en-GB" dirty="0" smtClean="0"/>
              <a:t>4. Conclusions</a:t>
            </a:r>
          </a:p>
          <a:p>
            <a:pPr lvl="0"/>
            <a:r>
              <a:rPr lang="en-GB" dirty="0" smtClean="0"/>
              <a:t>5. Recommendations</a:t>
            </a:r>
            <a:endParaRPr lang="en-US" dirty="0"/>
          </a:p>
          <a:p>
            <a:endParaRPr lang="en-US" dirty="0"/>
          </a:p>
          <a:p>
            <a:pPr lvl="1"/>
            <a:endParaRPr lang="en-CA" dirty="0"/>
          </a:p>
          <a:p>
            <a:endParaRPr lang="en-US" dirty="0"/>
          </a:p>
        </p:txBody>
      </p:sp>
    </p:spTree>
    <p:extLst>
      <p:ext uri="{BB962C8B-B14F-4D97-AF65-F5344CB8AC3E}">
        <p14:creationId xmlns:p14="http://schemas.microsoft.com/office/powerpoint/2010/main" val="22999388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endParaRPr lang="en-CA" dirty="0"/>
          </a:p>
        </p:txBody>
      </p:sp>
      <p:sp>
        <p:nvSpPr>
          <p:cNvPr id="3" name="Content Placeholder 2"/>
          <p:cNvSpPr>
            <a:spLocks noGrp="1"/>
          </p:cNvSpPr>
          <p:nvPr>
            <p:ph idx="1"/>
          </p:nvPr>
        </p:nvSpPr>
        <p:spPr>
          <a:xfrm>
            <a:off x="457200" y="1524000"/>
            <a:ext cx="8229600" cy="4530725"/>
          </a:xfrm>
        </p:spPr>
        <p:txBody>
          <a:bodyPr/>
          <a:lstStyle/>
          <a:p>
            <a:pPr>
              <a:buFont typeface="Wingdings" panose="05000000000000000000" pitchFamily="2" charset="2"/>
              <a:buChar char="q"/>
            </a:pPr>
            <a:r>
              <a:rPr lang="en-CA" dirty="0" smtClean="0">
                <a:solidFill>
                  <a:schemeClr val="bg1">
                    <a:lumMod val="85000"/>
                  </a:schemeClr>
                </a:solidFill>
              </a:rPr>
              <a:t>Structure </a:t>
            </a:r>
            <a:r>
              <a:rPr lang="en-CA" dirty="0">
                <a:solidFill>
                  <a:schemeClr val="bg1">
                    <a:lumMod val="85000"/>
                  </a:schemeClr>
                </a:solidFill>
              </a:rPr>
              <a:t>of Chapter</a:t>
            </a:r>
          </a:p>
          <a:p>
            <a:pPr>
              <a:buFont typeface="Wingdings" panose="05000000000000000000" pitchFamily="2" charset="2"/>
              <a:buChar char="q"/>
            </a:pPr>
            <a:r>
              <a:rPr lang="en-CA" dirty="0" smtClean="0"/>
              <a:t>Preliminary </a:t>
            </a:r>
            <a:r>
              <a:rPr lang="en-CA" dirty="0"/>
              <a:t>findings</a:t>
            </a:r>
          </a:p>
          <a:p>
            <a:pPr>
              <a:buFont typeface="Wingdings" panose="05000000000000000000" pitchFamily="2" charset="2"/>
              <a:buChar char="q"/>
            </a:pPr>
            <a:r>
              <a:rPr lang="en-CA" dirty="0" smtClean="0">
                <a:solidFill>
                  <a:schemeClr val="bg1">
                    <a:lumMod val="85000"/>
                  </a:schemeClr>
                </a:solidFill>
              </a:rPr>
              <a:t>Key </a:t>
            </a:r>
            <a:r>
              <a:rPr lang="en-CA" dirty="0">
                <a:solidFill>
                  <a:schemeClr val="bg1">
                    <a:lumMod val="85000"/>
                  </a:schemeClr>
                </a:solidFill>
              </a:rPr>
              <a:t>Messages</a:t>
            </a:r>
          </a:p>
          <a:p>
            <a:pPr>
              <a:buFont typeface="Wingdings" panose="05000000000000000000" pitchFamily="2" charset="2"/>
              <a:buChar char="q"/>
            </a:pPr>
            <a:r>
              <a:rPr lang="en-CA" dirty="0" smtClean="0">
                <a:solidFill>
                  <a:schemeClr val="bg1">
                    <a:lumMod val="85000"/>
                  </a:schemeClr>
                </a:solidFill>
              </a:rPr>
              <a:t>Case </a:t>
            </a:r>
            <a:r>
              <a:rPr lang="en-CA" dirty="0">
                <a:solidFill>
                  <a:schemeClr val="bg1">
                    <a:lumMod val="85000"/>
                  </a:schemeClr>
                </a:solidFill>
              </a:rPr>
              <a:t>studies</a:t>
            </a:r>
          </a:p>
          <a:p>
            <a:pPr>
              <a:buFont typeface="Wingdings" panose="05000000000000000000" pitchFamily="2" charset="2"/>
              <a:buChar char="q"/>
            </a:pPr>
            <a:r>
              <a:rPr lang="en-CA" dirty="0" smtClean="0">
                <a:solidFill>
                  <a:schemeClr val="bg1">
                    <a:lumMod val="85000"/>
                  </a:schemeClr>
                </a:solidFill>
              </a:rPr>
              <a:t> </a:t>
            </a:r>
            <a:r>
              <a:rPr lang="en-CA" dirty="0">
                <a:solidFill>
                  <a:schemeClr val="bg1">
                    <a:lumMod val="85000"/>
                  </a:schemeClr>
                </a:solidFill>
              </a:rPr>
              <a:t>Links </a:t>
            </a:r>
            <a:r>
              <a:rPr lang="en-US" dirty="0">
                <a:solidFill>
                  <a:schemeClr val="bg1">
                    <a:lumMod val="85000"/>
                  </a:schemeClr>
                </a:solidFill>
              </a:rPr>
              <a:t>to the 2030 Sustainable Development </a:t>
            </a:r>
            <a:r>
              <a:rPr lang="en-US" dirty="0" smtClean="0">
                <a:solidFill>
                  <a:schemeClr val="bg1">
                    <a:lumMod val="85000"/>
                  </a:schemeClr>
                </a:solidFill>
              </a:rPr>
              <a:t>Goals</a:t>
            </a:r>
          </a:p>
          <a:p>
            <a:pPr>
              <a:buFont typeface="Wingdings" panose="05000000000000000000" pitchFamily="2" charset="2"/>
              <a:buChar char="q"/>
            </a:pPr>
            <a:r>
              <a:rPr lang="en-US" dirty="0">
                <a:solidFill>
                  <a:schemeClr val="bg1">
                    <a:lumMod val="85000"/>
                  </a:schemeClr>
                </a:solidFill>
              </a:rPr>
              <a:t>Indicators and means of verification</a:t>
            </a:r>
          </a:p>
          <a:p>
            <a:pPr>
              <a:buFont typeface="Wingdings" panose="05000000000000000000" pitchFamily="2" charset="2"/>
              <a:buChar char="q"/>
            </a:pPr>
            <a:r>
              <a:rPr lang="en-CA" dirty="0" smtClean="0">
                <a:solidFill>
                  <a:schemeClr val="bg1">
                    <a:lumMod val="85000"/>
                  </a:schemeClr>
                </a:solidFill>
              </a:rPr>
              <a:t>Data used</a:t>
            </a:r>
          </a:p>
          <a:p>
            <a:pPr>
              <a:buFont typeface="Wingdings" panose="05000000000000000000" pitchFamily="2" charset="2"/>
              <a:buChar char="q"/>
            </a:pPr>
            <a:r>
              <a:rPr lang="en-CA" dirty="0" smtClean="0">
                <a:solidFill>
                  <a:schemeClr val="bg1">
                    <a:lumMod val="85000"/>
                  </a:schemeClr>
                </a:solidFill>
              </a:rPr>
              <a:t>UIS data sets</a:t>
            </a:r>
            <a:endParaRPr lang="en-CA" dirty="0">
              <a:solidFill>
                <a:schemeClr val="bg1">
                  <a:lumMod val="85000"/>
                </a:schemeClr>
              </a:solidFill>
            </a:endParaRPr>
          </a:p>
        </p:txBody>
      </p:sp>
    </p:spTree>
    <p:extLst>
      <p:ext uri="{BB962C8B-B14F-4D97-AF65-F5344CB8AC3E}">
        <p14:creationId xmlns:p14="http://schemas.microsoft.com/office/powerpoint/2010/main" val="25146941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610600" cy="1139825"/>
          </a:xfrm>
        </p:spPr>
        <p:txBody>
          <a:bodyPr/>
          <a:lstStyle/>
          <a:p>
            <a:r>
              <a:rPr lang="en-US" dirty="0" smtClean="0"/>
              <a:t>Preliminary results</a:t>
            </a:r>
            <a:endParaRPr lang="en-US" dirty="0"/>
          </a:p>
        </p:txBody>
      </p:sp>
      <p:sp>
        <p:nvSpPr>
          <p:cNvPr id="3" name="Content Placeholder 2"/>
          <p:cNvSpPr>
            <a:spLocks noGrp="1"/>
          </p:cNvSpPr>
          <p:nvPr>
            <p:ph idx="1"/>
          </p:nvPr>
        </p:nvSpPr>
        <p:spPr/>
        <p:txBody>
          <a:bodyPr/>
          <a:lstStyle/>
          <a:p>
            <a:r>
              <a:rPr lang="en-CA" sz="3200" dirty="0" smtClean="0"/>
              <a:t>After </a:t>
            </a:r>
            <a:r>
              <a:rPr lang="en-CA" sz="3200" dirty="0"/>
              <a:t>a small decline in 2013, global trade  of cultural goods increased by 10% in 2014 compared to </a:t>
            </a:r>
            <a:r>
              <a:rPr lang="en-CA" sz="3200" dirty="0" smtClean="0"/>
              <a:t>2013</a:t>
            </a:r>
          </a:p>
          <a:p>
            <a:r>
              <a:rPr lang="en-GB" sz="3200" dirty="0"/>
              <a:t>G</a:t>
            </a:r>
            <a:r>
              <a:rPr lang="en-GB" sz="3200" dirty="0" smtClean="0"/>
              <a:t>lobal </a:t>
            </a:r>
            <a:r>
              <a:rPr lang="en-GB" sz="3200" dirty="0"/>
              <a:t>trade of cultural goods </a:t>
            </a:r>
            <a:r>
              <a:rPr lang="en-GB" sz="3200" dirty="0" smtClean="0"/>
              <a:t>amounted to </a:t>
            </a:r>
            <a:r>
              <a:rPr lang="en-GB" sz="3200" dirty="0"/>
              <a:t>220.6 billion </a:t>
            </a:r>
            <a:r>
              <a:rPr lang="en-GB" sz="3200" dirty="0" smtClean="0"/>
              <a:t>USD in 2014</a:t>
            </a:r>
          </a:p>
          <a:p>
            <a:pPr lvl="1"/>
            <a:r>
              <a:rPr lang="en-GB" dirty="0" smtClean="0"/>
              <a:t>Exports of cultural goods reached 253.2 billion USD</a:t>
            </a:r>
          </a:p>
          <a:p>
            <a:pPr lvl="2"/>
            <a:r>
              <a:rPr lang="en-GB" sz="2400" dirty="0" smtClean="0"/>
              <a:t>Developing countries accounted for 53% of global exports of cultural goods</a:t>
            </a:r>
          </a:p>
          <a:p>
            <a:pPr lvl="2"/>
            <a:r>
              <a:rPr lang="en-GB" sz="2400" dirty="0" smtClean="0"/>
              <a:t>Without China and India, this figure was 26.5% in 2014</a:t>
            </a:r>
            <a:endParaRPr lang="en-US" sz="2400" dirty="0"/>
          </a:p>
        </p:txBody>
      </p:sp>
    </p:spTree>
    <p:extLst>
      <p:ext uri="{BB962C8B-B14F-4D97-AF65-F5344CB8AC3E}">
        <p14:creationId xmlns:p14="http://schemas.microsoft.com/office/powerpoint/2010/main" val="13345518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
            <a:ext cx="8686800" cy="1417638"/>
          </a:xfrm>
        </p:spPr>
        <p:txBody>
          <a:bodyPr/>
          <a:lstStyle/>
          <a:p>
            <a:r>
              <a:rPr lang="en-CA" sz="3200" dirty="0"/>
              <a:t>The </a:t>
            </a:r>
            <a:r>
              <a:rPr lang="en-CA" sz="3200" dirty="0" smtClean="0"/>
              <a:t>weight </a:t>
            </a:r>
            <a:r>
              <a:rPr lang="en-CA" sz="3200" dirty="0"/>
              <a:t>of India and China in the share of developing countries in global exports of all cultural goods, 2005-2014</a:t>
            </a:r>
            <a:endParaRPr lang="en-US" sz="3200"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42999" y="1372273"/>
            <a:ext cx="7125285" cy="51809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768805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686800" cy="1139825"/>
          </a:xfrm>
        </p:spPr>
        <p:txBody>
          <a:bodyPr/>
          <a:lstStyle/>
          <a:p>
            <a:r>
              <a:rPr lang="en-US" sz="4000" dirty="0" smtClean="0"/>
              <a:t>Sectorial analysis: Global exports of cultural goods of 3 sectors in 2014</a:t>
            </a:r>
            <a:endParaRPr lang="en-US" sz="4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83094746"/>
              </p:ext>
            </p:extLst>
          </p:nvPr>
        </p:nvGraphicFramePr>
        <p:xfrm>
          <a:off x="457200" y="1600200"/>
          <a:ext cx="8229600" cy="4530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762000" y="1808018"/>
            <a:ext cx="2133600" cy="707886"/>
          </a:xfrm>
          <a:prstGeom prst="rect">
            <a:avLst/>
          </a:prstGeom>
          <a:noFill/>
        </p:spPr>
        <p:txBody>
          <a:bodyPr wrap="square" rtlCol="0">
            <a:spAutoFit/>
          </a:bodyPr>
          <a:lstStyle/>
          <a:p>
            <a:r>
              <a:rPr lang="en-US" sz="2000" dirty="0" smtClean="0">
                <a:solidFill>
                  <a:schemeClr val="bg2">
                    <a:lumMod val="75000"/>
                  </a:schemeClr>
                </a:solidFill>
                <a:effectLst/>
              </a:rPr>
              <a:t>Audiovisual and music goods</a:t>
            </a:r>
            <a:endParaRPr lang="en-US" sz="2000" dirty="0">
              <a:solidFill>
                <a:schemeClr val="bg2">
                  <a:lumMod val="75000"/>
                </a:schemeClr>
              </a:solidFill>
              <a:effectLst/>
            </a:endParaRPr>
          </a:p>
        </p:txBody>
      </p:sp>
      <p:sp>
        <p:nvSpPr>
          <p:cNvPr id="6" name="TextBox 5"/>
          <p:cNvSpPr txBox="1"/>
          <p:nvPr/>
        </p:nvSpPr>
        <p:spPr>
          <a:xfrm>
            <a:off x="6553200" y="1952187"/>
            <a:ext cx="2133600" cy="400110"/>
          </a:xfrm>
          <a:prstGeom prst="rect">
            <a:avLst/>
          </a:prstGeom>
          <a:noFill/>
        </p:spPr>
        <p:txBody>
          <a:bodyPr wrap="square" rtlCol="0">
            <a:spAutoFit/>
          </a:bodyPr>
          <a:lstStyle/>
          <a:p>
            <a:r>
              <a:rPr lang="en-US" sz="2000" dirty="0" smtClean="0">
                <a:solidFill>
                  <a:srgbClr val="7030A0"/>
                </a:solidFill>
                <a:effectLst/>
              </a:rPr>
              <a:t>Visual arts</a:t>
            </a:r>
            <a:endParaRPr lang="en-US" sz="2000" dirty="0">
              <a:solidFill>
                <a:srgbClr val="7030A0"/>
              </a:solidFill>
              <a:effectLst/>
            </a:endParaRPr>
          </a:p>
        </p:txBody>
      </p:sp>
      <p:sp>
        <p:nvSpPr>
          <p:cNvPr id="7" name="TextBox 6"/>
          <p:cNvSpPr txBox="1"/>
          <p:nvPr/>
        </p:nvSpPr>
        <p:spPr>
          <a:xfrm>
            <a:off x="3505200" y="6019800"/>
            <a:ext cx="2133600" cy="400110"/>
          </a:xfrm>
          <a:prstGeom prst="rect">
            <a:avLst/>
          </a:prstGeom>
          <a:noFill/>
        </p:spPr>
        <p:txBody>
          <a:bodyPr wrap="square" rtlCol="0">
            <a:spAutoFit/>
          </a:bodyPr>
          <a:lstStyle/>
          <a:p>
            <a:r>
              <a:rPr lang="en-US" sz="2000" dirty="0" smtClean="0">
                <a:solidFill>
                  <a:schemeClr val="accent5">
                    <a:lumMod val="50000"/>
                  </a:schemeClr>
                </a:solidFill>
                <a:effectLst/>
              </a:rPr>
              <a:t>Books and press</a:t>
            </a:r>
            <a:endParaRPr lang="en-US" sz="2000" dirty="0">
              <a:solidFill>
                <a:schemeClr val="accent5">
                  <a:lumMod val="50000"/>
                </a:schemeClr>
              </a:solidFill>
              <a:effectLst/>
            </a:endParaRPr>
          </a:p>
        </p:txBody>
      </p:sp>
    </p:spTree>
    <p:extLst>
      <p:ext uri="{BB962C8B-B14F-4D97-AF65-F5344CB8AC3E}">
        <p14:creationId xmlns:p14="http://schemas.microsoft.com/office/powerpoint/2010/main" val="2337933947"/>
      </p:ext>
    </p:extLst>
  </p:cSld>
  <p:clrMapOvr>
    <a:masterClrMapping/>
  </p:clrMapOvr>
  <p:timing>
    <p:tnLst>
      <p:par>
        <p:cTn id="1" dur="indefinite" restart="never" nodeType="tmRoot"/>
      </p:par>
    </p:tnLst>
  </p:timing>
</p:sld>
</file>

<file path=ppt/theme/theme1.xml><?xml version="1.0" encoding="utf-8"?>
<a:theme xmlns:a="http://schemas.openxmlformats.org/drawingml/2006/main" name="1_Level">
  <a:themeElements>
    <a:clrScheme name="1_Level 9">
      <a:dk1>
        <a:srgbClr val="000000"/>
      </a:dk1>
      <a:lt1>
        <a:srgbClr val="FFFFFF"/>
      </a:lt1>
      <a:dk2>
        <a:srgbClr val="666699"/>
      </a:dk2>
      <a:lt2>
        <a:srgbClr val="3399FF"/>
      </a:lt2>
      <a:accent1>
        <a:srgbClr val="FF9900"/>
      </a:accent1>
      <a:accent2>
        <a:srgbClr val="0033CC"/>
      </a:accent2>
      <a:accent3>
        <a:srgbClr val="FFFFFF"/>
      </a:accent3>
      <a:accent4>
        <a:srgbClr val="000000"/>
      </a:accent4>
      <a:accent5>
        <a:srgbClr val="FFCAAA"/>
      </a:accent5>
      <a:accent6>
        <a:srgbClr val="002DB9"/>
      </a:accent6>
      <a:hlink>
        <a:srgbClr val="00CCFF"/>
      </a:hlink>
      <a:folHlink>
        <a:srgbClr val="999966"/>
      </a:folHlink>
    </a:clrScheme>
    <a:fontScheme name="1_Level">
      <a:majorFont>
        <a:latin typeface="Calibri"/>
        <a:ea typeface=""/>
        <a:cs typeface="Arial"/>
      </a:majorFont>
      <a:minorFont>
        <a:latin typeface="Calibri"/>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800" b="0" i="0" u="none" strike="noStrike" cap="none" normalizeH="0" baseline="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800" b="0" i="0" u="none" strike="noStrike" cap="none" normalizeH="0" baseline="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defRPr>
        </a:defPPr>
      </a:lstStyle>
    </a:lnDef>
  </a:objectDefaults>
  <a:extraClrSchemeLst>
    <a:extraClrScheme>
      <a:clrScheme name="1_Level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1_Level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1_Level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1_Level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1_Level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1_Level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1_Level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1_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
      <a:clrScheme name="1_Level 9">
        <a:dk1>
          <a:srgbClr val="000000"/>
        </a:dk1>
        <a:lt1>
          <a:srgbClr val="FFFFFF"/>
        </a:lt1>
        <a:dk2>
          <a:srgbClr val="666699"/>
        </a:dk2>
        <a:lt2>
          <a:srgbClr val="3399FF"/>
        </a:lt2>
        <a:accent1>
          <a:srgbClr val="FF9900"/>
        </a:accent1>
        <a:accent2>
          <a:srgbClr val="0033CC"/>
        </a:accent2>
        <a:accent3>
          <a:srgbClr val="FFFFFF"/>
        </a:accent3>
        <a:accent4>
          <a:srgbClr val="000000"/>
        </a:accent4>
        <a:accent5>
          <a:srgbClr val="FFCAAA"/>
        </a:accent5>
        <a:accent6>
          <a:srgbClr val="002DB9"/>
        </a:accent6>
        <a:hlink>
          <a:srgbClr val="00CCFF"/>
        </a:hlink>
        <a:folHlink>
          <a:srgbClr val="999966"/>
        </a:folHlink>
      </a:clrScheme>
      <a:clrMap bg1="lt1" tx1="dk1" bg2="lt2" tx2="dk2" accent1="accent1" accent2="accent2" accent3="accent3" accent4="accent4" accent5="accent5" accent6="accent6" hlink="hlink" folHlink="folHlink"/>
    </a:extraClrScheme>
    <a:extraClrScheme>
      <a:clrScheme name="1_Level 10">
        <a:dk1>
          <a:srgbClr val="000000"/>
        </a:dk1>
        <a:lt1>
          <a:srgbClr val="FFFFFF"/>
        </a:lt1>
        <a:dk2>
          <a:srgbClr val="0000FF"/>
        </a:dk2>
        <a:lt2>
          <a:srgbClr val="3399FF"/>
        </a:lt2>
        <a:accent1>
          <a:srgbClr val="3399FF"/>
        </a:accent1>
        <a:accent2>
          <a:srgbClr val="0033CC"/>
        </a:accent2>
        <a:accent3>
          <a:srgbClr val="FFFFFF"/>
        </a:accent3>
        <a:accent4>
          <a:srgbClr val="000000"/>
        </a:accent4>
        <a:accent5>
          <a:srgbClr val="ADCAFF"/>
        </a:accent5>
        <a:accent6>
          <a:srgbClr val="002DB9"/>
        </a:accent6>
        <a:hlink>
          <a:srgbClr val="00CCFF"/>
        </a:hlink>
        <a:folHlink>
          <a:srgbClr val="999966"/>
        </a:folHlink>
      </a:clrScheme>
      <a:clrMap bg1="lt1" tx1="dk1" bg2="lt2" tx2="dk2" accent1="accent1" accent2="accent2" accent3="accent3" accent4="accent4" accent5="accent5" accent6="accent6" hlink="hlink" folHlink="folHlink"/>
    </a:extraClrScheme>
    <a:extraClrScheme>
      <a:clrScheme name="1_Level 11">
        <a:dk1>
          <a:srgbClr val="000000"/>
        </a:dk1>
        <a:lt1>
          <a:srgbClr val="FFFFFF"/>
        </a:lt1>
        <a:dk2>
          <a:srgbClr val="0000FF"/>
        </a:dk2>
        <a:lt2>
          <a:srgbClr val="3399FF"/>
        </a:lt2>
        <a:accent1>
          <a:srgbClr val="6666FF"/>
        </a:accent1>
        <a:accent2>
          <a:srgbClr val="0033CC"/>
        </a:accent2>
        <a:accent3>
          <a:srgbClr val="FFFFFF"/>
        </a:accent3>
        <a:accent4>
          <a:srgbClr val="000000"/>
        </a:accent4>
        <a:accent5>
          <a:srgbClr val="B8B8FF"/>
        </a:accent5>
        <a:accent6>
          <a:srgbClr val="002DB9"/>
        </a:accent6>
        <a:hlink>
          <a:srgbClr val="00CCFF"/>
        </a:hlink>
        <a:folHlink>
          <a:srgbClr val="9999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Level">
  <a:themeElements>
    <a:clrScheme name="2_Level 9">
      <a:dk1>
        <a:srgbClr val="000000"/>
      </a:dk1>
      <a:lt1>
        <a:srgbClr val="FFFFFF"/>
      </a:lt1>
      <a:dk2>
        <a:srgbClr val="666699"/>
      </a:dk2>
      <a:lt2>
        <a:srgbClr val="3399FF"/>
      </a:lt2>
      <a:accent1>
        <a:srgbClr val="FF9900"/>
      </a:accent1>
      <a:accent2>
        <a:srgbClr val="0033CC"/>
      </a:accent2>
      <a:accent3>
        <a:srgbClr val="FFFFFF"/>
      </a:accent3>
      <a:accent4>
        <a:srgbClr val="000000"/>
      </a:accent4>
      <a:accent5>
        <a:srgbClr val="FFCAAA"/>
      </a:accent5>
      <a:accent6>
        <a:srgbClr val="002DB9"/>
      </a:accent6>
      <a:hlink>
        <a:srgbClr val="00CCFF"/>
      </a:hlink>
      <a:folHlink>
        <a:srgbClr val="999966"/>
      </a:folHlink>
    </a:clrScheme>
    <a:fontScheme name="2_Level">
      <a:majorFont>
        <a:latin typeface="Calibri"/>
        <a:ea typeface=""/>
        <a:cs typeface="Arial"/>
      </a:majorFont>
      <a:minorFont>
        <a:latin typeface="Calibri"/>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800" b="0" i="0" u="none" strike="noStrike" cap="none" normalizeH="0" baseline="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800" b="0" i="0" u="none" strike="noStrike" cap="none" normalizeH="0" baseline="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defRPr>
        </a:defPPr>
      </a:lstStyle>
    </a:lnDef>
  </a:objectDefaults>
  <a:extraClrSchemeLst>
    <a:extraClrScheme>
      <a:clrScheme name="2_Level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2_Level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2_Level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2_Level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2_Level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2_Level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2_Level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2_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
      <a:clrScheme name="2_Level 9">
        <a:dk1>
          <a:srgbClr val="000000"/>
        </a:dk1>
        <a:lt1>
          <a:srgbClr val="FFFFFF"/>
        </a:lt1>
        <a:dk2>
          <a:srgbClr val="666699"/>
        </a:dk2>
        <a:lt2>
          <a:srgbClr val="3399FF"/>
        </a:lt2>
        <a:accent1>
          <a:srgbClr val="FF9900"/>
        </a:accent1>
        <a:accent2>
          <a:srgbClr val="0033CC"/>
        </a:accent2>
        <a:accent3>
          <a:srgbClr val="FFFFFF"/>
        </a:accent3>
        <a:accent4>
          <a:srgbClr val="000000"/>
        </a:accent4>
        <a:accent5>
          <a:srgbClr val="FFCAAA"/>
        </a:accent5>
        <a:accent6>
          <a:srgbClr val="002DB9"/>
        </a:accent6>
        <a:hlink>
          <a:srgbClr val="00CCFF"/>
        </a:hlink>
        <a:folHlink>
          <a:srgbClr val="999966"/>
        </a:folHlink>
      </a:clrScheme>
      <a:clrMap bg1="lt1" tx1="dk1" bg2="lt2" tx2="dk2" accent1="accent1" accent2="accent2" accent3="accent3" accent4="accent4" accent5="accent5" accent6="accent6" hlink="hlink" folHlink="folHlink"/>
    </a:extraClrScheme>
    <a:extraClrScheme>
      <a:clrScheme name="2_Level 10">
        <a:dk1>
          <a:srgbClr val="000000"/>
        </a:dk1>
        <a:lt1>
          <a:srgbClr val="FFFFFF"/>
        </a:lt1>
        <a:dk2>
          <a:srgbClr val="0000FF"/>
        </a:dk2>
        <a:lt2>
          <a:srgbClr val="3399FF"/>
        </a:lt2>
        <a:accent1>
          <a:srgbClr val="3399FF"/>
        </a:accent1>
        <a:accent2>
          <a:srgbClr val="0033CC"/>
        </a:accent2>
        <a:accent3>
          <a:srgbClr val="FFFFFF"/>
        </a:accent3>
        <a:accent4>
          <a:srgbClr val="000000"/>
        </a:accent4>
        <a:accent5>
          <a:srgbClr val="ADCAFF"/>
        </a:accent5>
        <a:accent6>
          <a:srgbClr val="002DB9"/>
        </a:accent6>
        <a:hlink>
          <a:srgbClr val="00CCFF"/>
        </a:hlink>
        <a:folHlink>
          <a:srgbClr val="999966"/>
        </a:folHlink>
      </a:clrScheme>
      <a:clrMap bg1="lt1" tx1="dk1" bg2="lt2" tx2="dk2" accent1="accent1" accent2="accent2" accent3="accent3" accent4="accent4" accent5="accent5" accent6="accent6" hlink="hlink" folHlink="folHlink"/>
    </a:extraClrScheme>
    <a:extraClrScheme>
      <a:clrScheme name="2_Level 11">
        <a:dk1>
          <a:srgbClr val="000000"/>
        </a:dk1>
        <a:lt1>
          <a:srgbClr val="FFFFFF"/>
        </a:lt1>
        <a:dk2>
          <a:srgbClr val="0000FF"/>
        </a:dk2>
        <a:lt2>
          <a:srgbClr val="3399FF"/>
        </a:lt2>
        <a:accent1>
          <a:srgbClr val="6666FF"/>
        </a:accent1>
        <a:accent2>
          <a:srgbClr val="0033CC"/>
        </a:accent2>
        <a:accent3>
          <a:srgbClr val="FFFFFF"/>
        </a:accent3>
        <a:accent4>
          <a:srgbClr val="000000"/>
        </a:accent4>
        <a:accent5>
          <a:srgbClr val="B8B8FF"/>
        </a:accent5>
        <a:accent6>
          <a:srgbClr val="002DB9"/>
        </a:accent6>
        <a:hlink>
          <a:srgbClr val="00CCFF"/>
        </a:hlink>
        <a:folHlink>
          <a:srgbClr val="99996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Level">
  <a:themeElements>
    <a:clrScheme name="3_Level 9">
      <a:dk1>
        <a:srgbClr val="000000"/>
      </a:dk1>
      <a:lt1>
        <a:srgbClr val="FFFFFF"/>
      </a:lt1>
      <a:dk2>
        <a:srgbClr val="666699"/>
      </a:dk2>
      <a:lt2>
        <a:srgbClr val="3399FF"/>
      </a:lt2>
      <a:accent1>
        <a:srgbClr val="FF9900"/>
      </a:accent1>
      <a:accent2>
        <a:srgbClr val="0033CC"/>
      </a:accent2>
      <a:accent3>
        <a:srgbClr val="FFFFFF"/>
      </a:accent3>
      <a:accent4>
        <a:srgbClr val="000000"/>
      </a:accent4>
      <a:accent5>
        <a:srgbClr val="FFCAAA"/>
      </a:accent5>
      <a:accent6>
        <a:srgbClr val="002DB9"/>
      </a:accent6>
      <a:hlink>
        <a:srgbClr val="00CCFF"/>
      </a:hlink>
      <a:folHlink>
        <a:srgbClr val="999966"/>
      </a:folHlink>
    </a:clrScheme>
    <a:fontScheme name="3_Level">
      <a:majorFont>
        <a:latin typeface="Calibri"/>
        <a:ea typeface=""/>
        <a:cs typeface="Arial"/>
      </a:majorFont>
      <a:minorFont>
        <a:latin typeface="Calibri"/>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800" b="0" i="0" u="none" strike="noStrike" cap="none" normalizeH="0" baseline="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800" b="0" i="0" u="none" strike="noStrike" cap="none" normalizeH="0" baseline="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defRPr>
        </a:defPPr>
      </a:lstStyle>
    </a:lnDef>
  </a:objectDefaults>
  <a:extraClrSchemeLst>
    <a:extraClrScheme>
      <a:clrScheme name="3_Level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3_Level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3_Level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3_Level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3_Level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3_Level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3_Level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3_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
      <a:clrScheme name="3_Level 9">
        <a:dk1>
          <a:srgbClr val="000000"/>
        </a:dk1>
        <a:lt1>
          <a:srgbClr val="FFFFFF"/>
        </a:lt1>
        <a:dk2>
          <a:srgbClr val="666699"/>
        </a:dk2>
        <a:lt2>
          <a:srgbClr val="3399FF"/>
        </a:lt2>
        <a:accent1>
          <a:srgbClr val="FF9900"/>
        </a:accent1>
        <a:accent2>
          <a:srgbClr val="0033CC"/>
        </a:accent2>
        <a:accent3>
          <a:srgbClr val="FFFFFF"/>
        </a:accent3>
        <a:accent4>
          <a:srgbClr val="000000"/>
        </a:accent4>
        <a:accent5>
          <a:srgbClr val="FFCAAA"/>
        </a:accent5>
        <a:accent6>
          <a:srgbClr val="002DB9"/>
        </a:accent6>
        <a:hlink>
          <a:srgbClr val="00CCFF"/>
        </a:hlink>
        <a:folHlink>
          <a:srgbClr val="999966"/>
        </a:folHlink>
      </a:clrScheme>
      <a:clrMap bg1="lt1" tx1="dk1" bg2="lt2" tx2="dk2" accent1="accent1" accent2="accent2" accent3="accent3" accent4="accent4" accent5="accent5" accent6="accent6" hlink="hlink" folHlink="folHlink"/>
    </a:extraClrScheme>
    <a:extraClrScheme>
      <a:clrScheme name="3_Level 10">
        <a:dk1>
          <a:srgbClr val="000000"/>
        </a:dk1>
        <a:lt1>
          <a:srgbClr val="FFFFFF"/>
        </a:lt1>
        <a:dk2>
          <a:srgbClr val="0000FF"/>
        </a:dk2>
        <a:lt2>
          <a:srgbClr val="3399FF"/>
        </a:lt2>
        <a:accent1>
          <a:srgbClr val="3399FF"/>
        </a:accent1>
        <a:accent2>
          <a:srgbClr val="0033CC"/>
        </a:accent2>
        <a:accent3>
          <a:srgbClr val="FFFFFF"/>
        </a:accent3>
        <a:accent4>
          <a:srgbClr val="000000"/>
        </a:accent4>
        <a:accent5>
          <a:srgbClr val="ADCAFF"/>
        </a:accent5>
        <a:accent6>
          <a:srgbClr val="002DB9"/>
        </a:accent6>
        <a:hlink>
          <a:srgbClr val="00CCFF"/>
        </a:hlink>
        <a:folHlink>
          <a:srgbClr val="999966"/>
        </a:folHlink>
      </a:clrScheme>
      <a:clrMap bg1="lt1" tx1="dk1" bg2="lt2" tx2="dk2" accent1="accent1" accent2="accent2" accent3="accent3" accent4="accent4" accent5="accent5" accent6="accent6" hlink="hlink" folHlink="folHlink"/>
    </a:extraClrScheme>
    <a:extraClrScheme>
      <a:clrScheme name="3_Level 11">
        <a:dk1>
          <a:srgbClr val="000000"/>
        </a:dk1>
        <a:lt1>
          <a:srgbClr val="FFFFFF"/>
        </a:lt1>
        <a:dk2>
          <a:srgbClr val="0000FF"/>
        </a:dk2>
        <a:lt2>
          <a:srgbClr val="3399FF"/>
        </a:lt2>
        <a:accent1>
          <a:srgbClr val="6666FF"/>
        </a:accent1>
        <a:accent2>
          <a:srgbClr val="0033CC"/>
        </a:accent2>
        <a:accent3>
          <a:srgbClr val="FFFFFF"/>
        </a:accent3>
        <a:accent4>
          <a:srgbClr val="000000"/>
        </a:accent4>
        <a:accent5>
          <a:srgbClr val="B8B8FF"/>
        </a:accent5>
        <a:accent6>
          <a:srgbClr val="002DB9"/>
        </a:accent6>
        <a:hlink>
          <a:srgbClr val="00CCFF"/>
        </a:hlink>
        <a:folHlink>
          <a:srgbClr val="999966"/>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4372</TotalTime>
  <Words>1656</Words>
  <Application>Microsoft Office PowerPoint</Application>
  <PresentationFormat>On-screen Show (4:3)</PresentationFormat>
  <Paragraphs>237</Paragraphs>
  <Slides>39</Slides>
  <Notes>15</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39</vt:i4>
      </vt:variant>
    </vt:vector>
  </HeadingPairs>
  <TitlesOfParts>
    <vt:vector size="49" baseType="lpstr">
      <vt:lpstr>ＭＳ Ｐゴシック</vt:lpstr>
      <vt:lpstr>ＭＳ Ｐゴシック</vt:lpstr>
      <vt:lpstr>Arial</vt:lpstr>
      <vt:lpstr>Calibri</vt:lpstr>
      <vt:lpstr>Times New Roman</vt:lpstr>
      <vt:lpstr>Verdana</vt:lpstr>
      <vt:lpstr>Wingdings</vt:lpstr>
      <vt:lpstr>1_Level</vt:lpstr>
      <vt:lpstr>2_Level</vt:lpstr>
      <vt:lpstr>3_Level</vt:lpstr>
      <vt:lpstr>Chapter 6: Flow of cultural goods and services 2017 Global Report on the Implementation of the 2005 Convention Second Editorial Board Meeting  1-3 March 2017 Stockholm, Sweden</vt:lpstr>
      <vt:lpstr>Outline</vt:lpstr>
      <vt:lpstr>PowerPoint Presentation</vt:lpstr>
      <vt:lpstr>Structure of Chapter</vt:lpstr>
      <vt:lpstr>Structure of Chapter (cont.)</vt:lpstr>
      <vt:lpstr>PowerPoint Presentation</vt:lpstr>
      <vt:lpstr>Preliminary results</vt:lpstr>
      <vt:lpstr>The weight of India and China in the share of developing countries in global exports of all cultural goods, 2005-2014</vt:lpstr>
      <vt:lpstr>Sectorial analysis: Global exports of cultural goods of 3 sectors in 2014</vt:lpstr>
      <vt:lpstr>Opposite trends of three cultural expressions </vt:lpstr>
      <vt:lpstr>Trends of exports of Audiovisual and music goods, 2005-2014</vt:lpstr>
      <vt:lpstr>Trends of exports of Books and press, 2005-2014</vt:lpstr>
      <vt:lpstr>Trends of exports of Visual arts, 2005-2014</vt:lpstr>
      <vt:lpstr>Preliminary results</vt:lpstr>
      <vt:lpstr>Share of global trade in publishing goods by type of trade, 2005-2014</vt:lpstr>
      <vt:lpstr>PowerPoint Presentation</vt:lpstr>
      <vt:lpstr>Key Messages for the flow of cultural goods</vt:lpstr>
      <vt:lpstr>PowerPoint Presentation</vt:lpstr>
      <vt:lpstr>Germany : TRADUKI translation programme Preferential treatment</vt:lpstr>
      <vt:lpstr>Italy: MediterRadio Co-production agreement: North/South </vt:lpstr>
      <vt:lpstr>Chile: Agreement of Promotion for the  Audiovisual Co-production Subscription of interinstitutional instruments : South/South </vt:lpstr>
      <vt:lpstr>Latin America: Southern cultural industries market (MICSUR) Funding support</vt:lpstr>
      <vt:lpstr>Policy of quota for the Brazilian audiovisual output: Law</vt:lpstr>
      <vt:lpstr>PowerPoint Presentation</vt:lpstr>
      <vt:lpstr>Links to to the 2030 Sustainable Development Goals : Preferential treatment</vt:lpstr>
      <vt:lpstr>Indicators in SDG/Chapter</vt:lpstr>
      <vt:lpstr>SDG’s indicator: Flow of cultural goods for Least Developed Countries</vt:lpstr>
      <vt:lpstr>PowerPoint Presentation</vt:lpstr>
      <vt:lpstr> Indicators and means of verification   </vt:lpstr>
      <vt:lpstr>Indicators and means of verification   </vt:lpstr>
      <vt:lpstr>Indicators and means of verification   </vt:lpstr>
      <vt:lpstr>Indicators and means of verification  </vt:lpstr>
      <vt:lpstr>PowerPoint Presentation</vt:lpstr>
      <vt:lpstr>Data used</vt:lpstr>
      <vt:lpstr>Data used</vt:lpstr>
      <vt:lpstr>PowerPoint Presentation</vt:lpstr>
      <vt:lpstr>UIS data sets</vt:lpstr>
      <vt:lpstr>Proceedings of International symposium on the measurement of digital cultural products</vt:lpstr>
      <vt:lpstr>PowerPoint Presentation</vt:lpstr>
    </vt:vector>
  </TitlesOfParts>
  <Company>UNESCO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statistique au service du développement mondial</dc:title>
  <dc:creator>Administrator</dc:creator>
  <cp:lastModifiedBy>Deloumeaux, Lydia</cp:lastModifiedBy>
  <cp:revision>440</cp:revision>
  <cp:lastPrinted>2017-02-27T18:52:43Z</cp:lastPrinted>
  <dcterms:created xsi:type="dcterms:W3CDTF">2011-04-19T16:11:29Z</dcterms:created>
  <dcterms:modified xsi:type="dcterms:W3CDTF">2017-03-03T08:25:14Z</dcterms:modified>
</cp:coreProperties>
</file>